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3" r:id="rId4"/>
    <p:sldId id="271" r:id="rId5"/>
    <p:sldId id="272" r:id="rId6"/>
    <p:sldId id="263" r:id="rId7"/>
    <p:sldId id="270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12" y="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C9031-39BC-428F-9175-87995DD506B5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E4CA1A-19F6-4A12-A133-CAA34FF984E1}">
      <dgm:prSet phldrT="[Текст]" custT="1"/>
      <dgm:spPr/>
      <dgm:t>
        <a:bodyPr/>
        <a:lstStyle/>
        <a:p>
          <a:r>
            <a:rPr lang="ru-RU" sz="1800" dirty="0" smtClean="0">
              <a:latin typeface="Book Antiqua" panose="02040602050305030304" pitchFamily="18" charset="0"/>
            </a:rPr>
            <a:t>Автор:</a:t>
          </a:r>
          <a:r>
            <a:rPr lang="ru-RU" sz="1800" baseline="0" dirty="0" smtClean="0">
              <a:latin typeface="Book Antiqua" panose="02040602050305030304" pitchFamily="18" charset="0"/>
            </a:rPr>
            <a:t> Степашкина В.А., </a:t>
          </a:r>
          <a:r>
            <a:rPr lang="ru-RU" sz="1800" baseline="0" dirty="0" err="1" smtClean="0">
              <a:latin typeface="Book Antiqua" panose="02040602050305030304" pitchFamily="18" charset="0"/>
            </a:rPr>
            <a:t>к.психол.н</a:t>
          </a:r>
          <a:r>
            <a:rPr lang="ru-RU" sz="1800" baseline="0" dirty="0" smtClean="0">
              <a:latin typeface="Book Antiqua" panose="02040602050305030304" pitchFamily="18" charset="0"/>
            </a:rPr>
            <a:t>., клинический психолог</a:t>
          </a:r>
          <a:endParaRPr lang="ru-RU" sz="1800" dirty="0">
            <a:latin typeface="Book Antiqua" panose="02040602050305030304" pitchFamily="18" charset="0"/>
          </a:endParaRPr>
        </a:p>
      </dgm:t>
    </dgm:pt>
    <dgm:pt modelId="{5A65B9B8-5469-4C5A-B7CB-E6253B845B0F}" type="parTrans" cxnId="{D59DD2F1-D4BC-493B-8371-7069879D6C79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dgm:t>
    </dgm:pt>
    <dgm:pt modelId="{617AAA5E-B9F2-4384-8BCB-1D2B795201E4}" type="sibTrans" cxnId="{D59DD2F1-D4BC-493B-8371-7069879D6C79}">
      <dgm:prSet custT="1"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dgm:t>
    </dgm:pt>
    <dgm:pt modelId="{C6E677F7-DDAA-4A42-84E5-2AA9DE1ABF64}">
      <dgm:prSet phldrT="[Текст]" custT="1"/>
      <dgm:spPr/>
      <dgm:t>
        <a:bodyPr lIns="7200" rIns="7200" anchor="ctr" anchorCtr="1"/>
        <a:lstStyle/>
        <a:p>
          <a:pPr algn="ctr">
            <a:spcAft>
              <a:spcPts val="0"/>
            </a:spcAft>
          </a:pPr>
          <a:r>
            <a:rPr lang="ru-RU" sz="1800" spc="-100" baseline="0" dirty="0" smtClean="0">
              <a:latin typeface="Book Antiqua" panose="02040602050305030304" pitchFamily="18" charset="0"/>
            </a:rPr>
            <a:t>Психология как область знаний и сфера профессиональной деятельности</a:t>
          </a:r>
          <a:endParaRPr lang="ru-RU" sz="1800" spc="-100" baseline="0" dirty="0">
            <a:latin typeface="Book Antiqua" panose="02040602050305030304" pitchFamily="18" charset="0"/>
          </a:endParaRPr>
        </a:p>
      </dgm:t>
    </dgm:pt>
    <dgm:pt modelId="{32A56AE2-337F-4B76-ACD4-84BA2D0C5CCF}" type="parTrans" cxnId="{D234A50C-8E04-474D-A8BA-39BC0591FCE4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dgm:t>
    </dgm:pt>
    <dgm:pt modelId="{AC374E41-6AA4-45D2-9DA4-C27AAFA73A8E}" type="sibTrans" cxnId="{D234A50C-8E04-474D-A8BA-39BC0591FCE4}">
      <dgm:prSet custT="1"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dgm:t>
    </dgm:pt>
    <dgm:pt modelId="{B7594002-EC3B-4BAB-874D-1FBD63069FCE}">
      <dgm:prSet phldrT="[Текст]" custT="1"/>
      <dgm:spPr/>
      <dgm:t>
        <a:bodyPr/>
        <a:lstStyle/>
        <a:p>
          <a:r>
            <a:rPr lang="ru-RU" sz="1800" spc="-100" baseline="0" dirty="0" smtClean="0">
              <a:latin typeface="Book Antiqua" panose="02040602050305030304" pitchFamily="18" charset="0"/>
            </a:rPr>
            <a:t>Введение в профессию «Психолог»</a:t>
          </a:r>
          <a:endParaRPr lang="ru-RU" sz="1800" spc="-100" baseline="0" dirty="0">
            <a:latin typeface="Book Antiqua" panose="02040602050305030304" pitchFamily="18" charset="0"/>
          </a:endParaRPr>
        </a:p>
      </dgm:t>
    </dgm:pt>
    <dgm:pt modelId="{CF98DF0A-A6D5-4A8C-9079-BD0F17309883}" type="parTrans" cxnId="{542D0090-AB51-4417-B34D-0703A9AC16CE}">
      <dgm:prSet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dgm:t>
    </dgm:pt>
    <dgm:pt modelId="{E87EF99F-67F3-4A84-9138-6C728567C678}" type="sibTrans" cxnId="{542D0090-AB51-4417-B34D-0703A9AC16CE}">
      <dgm:prSet custT="1"/>
      <dgm:spPr/>
      <dgm:t>
        <a:bodyPr/>
        <a:lstStyle/>
        <a:p>
          <a:endParaRPr lang="ru-RU" sz="180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dgm:t>
    </dgm:pt>
    <dgm:pt modelId="{B25B0C1F-6821-4287-B832-6598171D107D}" type="pres">
      <dgm:prSet presAssocID="{769C9031-39BC-428F-9175-87995DD506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B88F7-7689-4EA9-AC40-9D7FF53916EC}" type="pres">
      <dgm:prSet presAssocID="{769C9031-39BC-428F-9175-87995DD506B5}" presName="wedge1" presStyleLbl="node1" presStyleIdx="0" presStyleCnt="3"/>
      <dgm:spPr/>
      <dgm:t>
        <a:bodyPr/>
        <a:lstStyle/>
        <a:p>
          <a:endParaRPr lang="ru-RU"/>
        </a:p>
      </dgm:t>
    </dgm:pt>
    <dgm:pt modelId="{97A2F573-5F22-4F0E-A971-6C915B00538B}" type="pres">
      <dgm:prSet presAssocID="{769C9031-39BC-428F-9175-87995DD506B5}" presName="dummy1a" presStyleCnt="0"/>
      <dgm:spPr/>
    </dgm:pt>
    <dgm:pt modelId="{94CCEDE1-57C6-49F3-9916-3422579BFE33}" type="pres">
      <dgm:prSet presAssocID="{769C9031-39BC-428F-9175-87995DD506B5}" presName="dummy1b" presStyleCnt="0"/>
      <dgm:spPr/>
    </dgm:pt>
    <dgm:pt modelId="{A5695538-244A-4A8A-9415-DD82CE011F6D}" type="pres">
      <dgm:prSet presAssocID="{769C9031-39BC-428F-9175-87995DD506B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9F5B1-D7BE-4995-8831-B6F1589E7924}" type="pres">
      <dgm:prSet presAssocID="{769C9031-39BC-428F-9175-87995DD506B5}" presName="wedge2" presStyleLbl="node1" presStyleIdx="1" presStyleCnt="3"/>
      <dgm:spPr/>
      <dgm:t>
        <a:bodyPr/>
        <a:lstStyle/>
        <a:p>
          <a:endParaRPr lang="ru-RU"/>
        </a:p>
      </dgm:t>
    </dgm:pt>
    <dgm:pt modelId="{C13A5AF2-53B9-4C5D-BB11-61B424D0134F}" type="pres">
      <dgm:prSet presAssocID="{769C9031-39BC-428F-9175-87995DD506B5}" presName="dummy2a" presStyleCnt="0"/>
      <dgm:spPr/>
    </dgm:pt>
    <dgm:pt modelId="{FE0EE12C-BA90-46F5-A311-573C8BF1E4EE}" type="pres">
      <dgm:prSet presAssocID="{769C9031-39BC-428F-9175-87995DD506B5}" presName="dummy2b" presStyleCnt="0"/>
      <dgm:spPr/>
    </dgm:pt>
    <dgm:pt modelId="{F003EF08-3578-463B-8DB6-5CD445CC5BC7}" type="pres">
      <dgm:prSet presAssocID="{769C9031-39BC-428F-9175-87995DD506B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DA2E-9E16-4D6A-9E91-430DCD23F897}" type="pres">
      <dgm:prSet presAssocID="{769C9031-39BC-428F-9175-87995DD506B5}" presName="wedge3" presStyleLbl="node1" presStyleIdx="2" presStyleCnt="3"/>
      <dgm:spPr/>
      <dgm:t>
        <a:bodyPr/>
        <a:lstStyle/>
        <a:p>
          <a:endParaRPr lang="ru-RU"/>
        </a:p>
      </dgm:t>
    </dgm:pt>
    <dgm:pt modelId="{AD3CC89E-626B-4DE6-98D3-D150FA4A72EC}" type="pres">
      <dgm:prSet presAssocID="{769C9031-39BC-428F-9175-87995DD506B5}" presName="dummy3a" presStyleCnt="0"/>
      <dgm:spPr/>
    </dgm:pt>
    <dgm:pt modelId="{195507AC-2AF3-4A00-BA90-F22A766A3958}" type="pres">
      <dgm:prSet presAssocID="{769C9031-39BC-428F-9175-87995DD506B5}" presName="dummy3b" presStyleCnt="0"/>
      <dgm:spPr/>
    </dgm:pt>
    <dgm:pt modelId="{F4A62AE4-26A3-494A-B0A1-1936DF01B436}" type="pres">
      <dgm:prSet presAssocID="{769C9031-39BC-428F-9175-87995DD506B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336A5-B68E-4F59-B45A-9019662AB2EB}" type="pres">
      <dgm:prSet presAssocID="{617AAA5E-B9F2-4384-8BCB-1D2B795201E4}" presName="arrowWedge1" presStyleLbl="fgSibTrans2D1" presStyleIdx="0" presStyleCnt="3"/>
      <dgm:spPr/>
    </dgm:pt>
    <dgm:pt modelId="{6E25B4EA-75F5-47FA-A964-3F0014B3CF2C}" type="pres">
      <dgm:prSet presAssocID="{AC374E41-6AA4-45D2-9DA4-C27AAFA73A8E}" presName="arrowWedge2" presStyleLbl="fgSibTrans2D1" presStyleIdx="1" presStyleCnt="3"/>
      <dgm:spPr/>
    </dgm:pt>
    <dgm:pt modelId="{F014D608-F424-48E5-8975-F40183CA6F5C}" type="pres">
      <dgm:prSet presAssocID="{E87EF99F-67F3-4A84-9138-6C728567C678}" presName="arrowWedge3" presStyleLbl="fgSibTrans2D1" presStyleIdx="2" presStyleCnt="3"/>
      <dgm:spPr/>
    </dgm:pt>
  </dgm:ptLst>
  <dgm:cxnLst>
    <dgm:cxn modelId="{E166F2A0-909E-41EC-97C6-5499F780626E}" type="presOf" srcId="{B7594002-EC3B-4BAB-874D-1FBD63069FCE}" destId="{F4A62AE4-26A3-494A-B0A1-1936DF01B436}" srcOrd="1" destOrd="0" presId="urn:microsoft.com/office/officeart/2005/8/layout/cycle8"/>
    <dgm:cxn modelId="{3B559DC1-76BC-417C-95F0-6B4F6826D963}" type="presOf" srcId="{C6E677F7-DDAA-4A42-84E5-2AA9DE1ABF64}" destId="{0A79F5B1-D7BE-4995-8831-B6F1589E7924}" srcOrd="0" destOrd="0" presId="urn:microsoft.com/office/officeart/2005/8/layout/cycle8"/>
    <dgm:cxn modelId="{CAC208DE-95FA-480C-B153-B552B3BCFEE4}" type="presOf" srcId="{D7E4CA1A-19F6-4A12-A133-CAA34FF984E1}" destId="{06CB88F7-7689-4EA9-AC40-9D7FF53916EC}" srcOrd="0" destOrd="0" presId="urn:microsoft.com/office/officeart/2005/8/layout/cycle8"/>
    <dgm:cxn modelId="{D234A50C-8E04-474D-A8BA-39BC0591FCE4}" srcId="{769C9031-39BC-428F-9175-87995DD506B5}" destId="{C6E677F7-DDAA-4A42-84E5-2AA9DE1ABF64}" srcOrd="1" destOrd="0" parTransId="{32A56AE2-337F-4B76-ACD4-84BA2D0C5CCF}" sibTransId="{AC374E41-6AA4-45D2-9DA4-C27AAFA73A8E}"/>
    <dgm:cxn modelId="{A03E53E5-5967-4669-87E4-F46E87EDDD86}" type="presOf" srcId="{C6E677F7-DDAA-4A42-84E5-2AA9DE1ABF64}" destId="{F003EF08-3578-463B-8DB6-5CD445CC5BC7}" srcOrd="1" destOrd="0" presId="urn:microsoft.com/office/officeart/2005/8/layout/cycle8"/>
    <dgm:cxn modelId="{9C35ABEF-6957-4527-B75A-FBF5021206C7}" type="presOf" srcId="{B7594002-EC3B-4BAB-874D-1FBD63069FCE}" destId="{D670DA2E-9E16-4D6A-9E91-430DCD23F897}" srcOrd="0" destOrd="0" presId="urn:microsoft.com/office/officeart/2005/8/layout/cycle8"/>
    <dgm:cxn modelId="{B6A0011E-415C-42D9-9EFB-1237B56A4B75}" type="presOf" srcId="{D7E4CA1A-19F6-4A12-A133-CAA34FF984E1}" destId="{A5695538-244A-4A8A-9415-DD82CE011F6D}" srcOrd="1" destOrd="0" presId="urn:microsoft.com/office/officeart/2005/8/layout/cycle8"/>
    <dgm:cxn modelId="{C4C8ED70-7606-4BD9-9C19-3A845C839395}" type="presOf" srcId="{769C9031-39BC-428F-9175-87995DD506B5}" destId="{B25B0C1F-6821-4287-B832-6598171D107D}" srcOrd="0" destOrd="0" presId="urn:microsoft.com/office/officeart/2005/8/layout/cycle8"/>
    <dgm:cxn modelId="{D59DD2F1-D4BC-493B-8371-7069879D6C79}" srcId="{769C9031-39BC-428F-9175-87995DD506B5}" destId="{D7E4CA1A-19F6-4A12-A133-CAA34FF984E1}" srcOrd="0" destOrd="0" parTransId="{5A65B9B8-5469-4C5A-B7CB-E6253B845B0F}" sibTransId="{617AAA5E-B9F2-4384-8BCB-1D2B795201E4}"/>
    <dgm:cxn modelId="{542D0090-AB51-4417-B34D-0703A9AC16CE}" srcId="{769C9031-39BC-428F-9175-87995DD506B5}" destId="{B7594002-EC3B-4BAB-874D-1FBD63069FCE}" srcOrd="2" destOrd="0" parTransId="{CF98DF0A-A6D5-4A8C-9079-BD0F17309883}" sibTransId="{E87EF99F-67F3-4A84-9138-6C728567C678}"/>
    <dgm:cxn modelId="{E7FC2EC4-F308-43F6-AD72-746F986BC6F9}" type="presParOf" srcId="{B25B0C1F-6821-4287-B832-6598171D107D}" destId="{06CB88F7-7689-4EA9-AC40-9D7FF53916EC}" srcOrd="0" destOrd="0" presId="urn:microsoft.com/office/officeart/2005/8/layout/cycle8"/>
    <dgm:cxn modelId="{EF84F588-14D1-42A1-B719-1C5355469999}" type="presParOf" srcId="{B25B0C1F-6821-4287-B832-6598171D107D}" destId="{97A2F573-5F22-4F0E-A971-6C915B00538B}" srcOrd="1" destOrd="0" presId="urn:microsoft.com/office/officeart/2005/8/layout/cycle8"/>
    <dgm:cxn modelId="{B9B70614-F08B-48C1-8FCC-BA10010DC7A5}" type="presParOf" srcId="{B25B0C1F-6821-4287-B832-6598171D107D}" destId="{94CCEDE1-57C6-49F3-9916-3422579BFE33}" srcOrd="2" destOrd="0" presId="urn:microsoft.com/office/officeart/2005/8/layout/cycle8"/>
    <dgm:cxn modelId="{C2274C77-FC6E-4422-9332-EA5F0540A59D}" type="presParOf" srcId="{B25B0C1F-6821-4287-B832-6598171D107D}" destId="{A5695538-244A-4A8A-9415-DD82CE011F6D}" srcOrd="3" destOrd="0" presId="urn:microsoft.com/office/officeart/2005/8/layout/cycle8"/>
    <dgm:cxn modelId="{A31DE87D-7DEE-4C87-BE12-A1682DD8A29C}" type="presParOf" srcId="{B25B0C1F-6821-4287-B832-6598171D107D}" destId="{0A79F5B1-D7BE-4995-8831-B6F1589E7924}" srcOrd="4" destOrd="0" presId="urn:microsoft.com/office/officeart/2005/8/layout/cycle8"/>
    <dgm:cxn modelId="{B3121924-93BF-48C5-9E24-CCB1EC6D6689}" type="presParOf" srcId="{B25B0C1F-6821-4287-B832-6598171D107D}" destId="{C13A5AF2-53B9-4C5D-BB11-61B424D0134F}" srcOrd="5" destOrd="0" presId="urn:microsoft.com/office/officeart/2005/8/layout/cycle8"/>
    <dgm:cxn modelId="{78D08011-1610-4F8A-A813-82BC7FFEACD9}" type="presParOf" srcId="{B25B0C1F-6821-4287-B832-6598171D107D}" destId="{FE0EE12C-BA90-46F5-A311-573C8BF1E4EE}" srcOrd="6" destOrd="0" presId="urn:microsoft.com/office/officeart/2005/8/layout/cycle8"/>
    <dgm:cxn modelId="{E345B885-74D9-4F04-AEE5-8AE6BB0BB7DD}" type="presParOf" srcId="{B25B0C1F-6821-4287-B832-6598171D107D}" destId="{F003EF08-3578-463B-8DB6-5CD445CC5BC7}" srcOrd="7" destOrd="0" presId="urn:microsoft.com/office/officeart/2005/8/layout/cycle8"/>
    <dgm:cxn modelId="{C8F3043F-A811-4C11-B942-DD6CF8F02BF9}" type="presParOf" srcId="{B25B0C1F-6821-4287-B832-6598171D107D}" destId="{D670DA2E-9E16-4D6A-9E91-430DCD23F897}" srcOrd="8" destOrd="0" presId="urn:microsoft.com/office/officeart/2005/8/layout/cycle8"/>
    <dgm:cxn modelId="{8477CC36-313E-4957-BB0D-520BBED20286}" type="presParOf" srcId="{B25B0C1F-6821-4287-B832-6598171D107D}" destId="{AD3CC89E-626B-4DE6-98D3-D150FA4A72EC}" srcOrd="9" destOrd="0" presId="urn:microsoft.com/office/officeart/2005/8/layout/cycle8"/>
    <dgm:cxn modelId="{CF54B370-AEDD-41F3-986F-14C772343C4F}" type="presParOf" srcId="{B25B0C1F-6821-4287-B832-6598171D107D}" destId="{195507AC-2AF3-4A00-BA90-F22A766A3958}" srcOrd="10" destOrd="0" presId="urn:microsoft.com/office/officeart/2005/8/layout/cycle8"/>
    <dgm:cxn modelId="{62A9CDE4-D543-401B-841A-7BB5BADF95FC}" type="presParOf" srcId="{B25B0C1F-6821-4287-B832-6598171D107D}" destId="{F4A62AE4-26A3-494A-B0A1-1936DF01B436}" srcOrd="11" destOrd="0" presId="urn:microsoft.com/office/officeart/2005/8/layout/cycle8"/>
    <dgm:cxn modelId="{798C4EEE-392B-4CCB-9EC9-45906DB1B06F}" type="presParOf" srcId="{B25B0C1F-6821-4287-B832-6598171D107D}" destId="{903336A5-B68E-4F59-B45A-9019662AB2EB}" srcOrd="12" destOrd="0" presId="urn:microsoft.com/office/officeart/2005/8/layout/cycle8"/>
    <dgm:cxn modelId="{B1D1BDD9-34F5-4B1F-8704-430A0846046E}" type="presParOf" srcId="{B25B0C1F-6821-4287-B832-6598171D107D}" destId="{6E25B4EA-75F5-47FA-A964-3F0014B3CF2C}" srcOrd="13" destOrd="0" presId="urn:microsoft.com/office/officeart/2005/8/layout/cycle8"/>
    <dgm:cxn modelId="{C942B7D7-D81C-4092-9ED6-8EB70E3F4AC2}" type="presParOf" srcId="{B25B0C1F-6821-4287-B832-6598171D107D}" destId="{F014D608-F424-48E5-8975-F40183CA6F5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B88F7-7689-4EA9-AC40-9D7FF53916EC}">
      <dsp:nvSpPr>
        <dsp:cNvPr id="0" name=""/>
        <dsp:cNvSpPr/>
      </dsp:nvSpPr>
      <dsp:spPr>
        <a:xfrm>
          <a:off x="728634" y="426130"/>
          <a:ext cx="5506914" cy="5506914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 Antiqua" panose="02040602050305030304" pitchFamily="18" charset="0"/>
            </a:rPr>
            <a:t>Автор:</a:t>
          </a:r>
          <a:r>
            <a:rPr lang="ru-RU" sz="1800" kern="1200" baseline="0" dirty="0" smtClean="0">
              <a:latin typeface="Book Antiqua" panose="02040602050305030304" pitchFamily="18" charset="0"/>
            </a:rPr>
            <a:t> Степашкина В.А., </a:t>
          </a:r>
          <a:r>
            <a:rPr lang="ru-RU" sz="1800" kern="1200" baseline="0" dirty="0" err="1" smtClean="0">
              <a:latin typeface="Book Antiqua" panose="02040602050305030304" pitchFamily="18" charset="0"/>
            </a:rPr>
            <a:t>к.психол.н</a:t>
          </a:r>
          <a:r>
            <a:rPr lang="ru-RU" sz="1800" kern="1200" baseline="0" dirty="0" smtClean="0">
              <a:latin typeface="Book Antiqua" panose="02040602050305030304" pitchFamily="18" charset="0"/>
            </a:rPr>
            <a:t>., клинический психолог</a:t>
          </a:r>
          <a:endParaRPr lang="ru-RU" sz="1800" kern="1200" dirty="0">
            <a:latin typeface="Book Antiqua" panose="02040602050305030304" pitchFamily="18" charset="0"/>
          </a:endParaRPr>
        </a:p>
      </dsp:txBody>
      <dsp:txXfrm>
        <a:off x="3630909" y="1593071"/>
        <a:ext cx="1966755" cy="1638962"/>
      </dsp:txXfrm>
    </dsp:sp>
    <dsp:sp modelId="{0A79F5B1-D7BE-4995-8831-B6F1589E7924}">
      <dsp:nvSpPr>
        <dsp:cNvPr id="0" name=""/>
        <dsp:cNvSpPr/>
      </dsp:nvSpPr>
      <dsp:spPr>
        <a:xfrm>
          <a:off x="615218" y="622805"/>
          <a:ext cx="5506914" cy="5506914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" tIns="22860" rIns="7200" bIns="22860" numCol="1" spcCol="1270" anchor="ctr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pc="-100" baseline="0" dirty="0" smtClean="0">
              <a:latin typeface="Book Antiqua" panose="02040602050305030304" pitchFamily="18" charset="0"/>
            </a:rPr>
            <a:t>Психология как область знаний и сфера профессиональной деятельности</a:t>
          </a:r>
          <a:endParaRPr lang="ru-RU" sz="1800" kern="1200" spc="-100" baseline="0" dirty="0">
            <a:latin typeface="Book Antiqua" panose="02040602050305030304" pitchFamily="18" charset="0"/>
          </a:endParaRPr>
        </a:p>
      </dsp:txBody>
      <dsp:txXfrm>
        <a:off x="1926388" y="4195744"/>
        <a:ext cx="2950132" cy="1442287"/>
      </dsp:txXfrm>
    </dsp:sp>
    <dsp:sp modelId="{D670DA2E-9E16-4D6A-9E91-430DCD23F897}">
      <dsp:nvSpPr>
        <dsp:cNvPr id="0" name=""/>
        <dsp:cNvSpPr/>
      </dsp:nvSpPr>
      <dsp:spPr>
        <a:xfrm>
          <a:off x="501802" y="426130"/>
          <a:ext cx="5506914" cy="5506914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baseline="0" dirty="0" smtClean="0">
              <a:latin typeface="Book Antiqua" panose="02040602050305030304" pitchFamily="18" charset="0"/>
            </a:rPr>
            <a:t>Введение в профессию «Психолог»</a:t>
          </a:r>
          <a:endParaRPr lang="ru-RU" sz="1800" kern="1200" spc="-100" baseline="0" dirty="0">
            <a:latin typeface="Book Antiqua" panose="02040602050305030304" pitchFamily="18" charset="0"/>
          </a:endParaRPr>
        </a:p>
      </dsp:txBody>
      <dsp:txXfrm>
        <a:off x="1139686" y="1593071"/>
        <a:ext cx="1966755" cy="1638962"/>
      </dsp:txXfrm>
    </dsp:sp>
    <dsp:sp modelId="{903336A5-B68E-4F59-B45A-9019662AB2EB}">
      <dsp:nvSpPr>
        <dsp:cNvPr id="0" name=""/>
        <dsp:cNvSpPr/>
      </dsp:nvSpPr>
      <dsp:spPr>
        <a:xfrm>
          <a:off x="388185" y="85226"/>
          <a:ext cx="6188722" cy="6188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5B4EA-75F5-47FA-A964-3F0014B3CF2C}">
      <dsp:nvSpPr>
        <dsp:cNvPr id="0" name=""/>
        <dsp:cNvSpPr/>
      </dsp:nvSpPr>
      <dsp:spPr>
        <a:xfrm>
          <a:off x="274314" y="281553"/>
          <a:ext cx="6188722" cy="6188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4D608-F424-48E5-8975-F40183CA6F5C}">
      <dsp:nvSpPr>
        <dsp:cNvPr id="0" name=""/>
        <dsp:cNvSpPr/>
      </dsp:nvSpPr>
      <dsp:spPr>
        <a:xfrm>
          <a:off x="160443" y="85226"/>
          <a:ext cx="6188722" cy="6188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21.01.2026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 smtClean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2231952"/>
              </p:ext>
            </p:extLst>
          </p:nvPr>
        </p:nvGraphicFramePr>
        <p:xfrm>
          <a:off x="5216055" y="103367"/>
          <a:ext cx="6737351" cy="655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узел 6"/>
          <p:cNvSpPr/>
          <p:nvPr/>
        </p:nvSpPr>
        <p:spPr>
          <a:xfrm>
            <a:off x="7796057" y="2706987"/>
            <a:ext cx="1665837" cy="1674891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Тема 1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986" y="1282786"/>
            <a:ext cx="10515600" cy="7247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</a:rPr>
              <a:t>Психология – наука о психике, поведении, взаимодействии человека с окружающей средой.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022"/>
            <a:ext cx="2780017" cy="27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5549" y="1964602"/>
            <a:ext cx="898103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3659" y="255908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Большое значение психологии заключается в том, что эта наука прежде всего исследует человека и его психические проявления (познание, эмоции, состояния, поведение, деятельность, взаимосвязь человека и мира). </a:t>
            </a:r>
          </a:p>
        </p:txBody>
      </p:sp>
    </p:spTree>
    <p:extLst>
      <p:ext uri="{BB962C8B-B14F-4D97-AF65-F5344CB8AC3E}">
        <p14:creationId xmlns:p14="http://schemas.microsoft.com/office/powerpoint/2010/main" val="41357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7" y="874644"/>
            <a:ext cx="10028778" cy="44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5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Связь психологии и сфер деятельности человека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96" y="2132708"/>
            <a:ext cx="5432007" cy="37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5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  <a:ea typeface="+mn-ea"/>
              </a:rPr>
              <a:t>Специалист занимающийся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</a:rPr>
              <a:t>изучением проявлений, способов и форм организации психических явлений личности 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+mn-ea"/>
              </a:rPr>
              <a:t>в различных областях человеческой деятельности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</a:rPr>
              <a:t> для решения научно-исследовательских и прикладных задач, 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+mn-ea"/>
              </a:rPr>
              <a:t>а также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</a:rPr>
              <a:t>с целью оказания психологической помощи, поддержки и сопровождения. </a:t>
            </a:r>
            <a:endParaRPr lang="ru-RU" sz="2000" b="1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</a:rPr>
              <a:t>Психолог — 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+mn-ea"/>
              </a:rPr>
              <a:t>это специалист с высшим гуманитарным образованием в области психологии, который изучает психические процессы, поведение и личность человека, чтобы помочь в решении жизненных, эмоциональных и социальных трудностей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  <a:latin typeface="Calibri"/>
                <a:ea typeface="+mn-ea"/>
              </a:rPr>
              <a:t>Основное место работы психолога  – это школы, детские сады, интернаты, центры психологической помощи, медицинские учреждения, частная практика.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4518" y="995245"/>
            <a:ext cx="9492935" cy="492380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Важное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разграничение: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Психолог — не врач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 Психолог работает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, как правило, с психически здоровыми людьми или лицами в пограничных состояниях (стресс, кризисы, конфликты).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Психиатр — это врач с медицинским образованием. Имеет право лечить психические расстройства, используя в том числе медикаментозные методы.</a:t>
            </a: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РЕЗУЛЬТАТЕ ОБУЧЕНИЯ ПСИХОЛОГ МОЖЕТ ОСУЩЕСТВЛЯТЬ СЛЕДУЮЩИЕ ВИДЫ ДЕЯТЕЛЬНОСТИ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5301" y="1845611"/>
            <a:ext cx="4521162" cy="225082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диагностическую;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коррекционно-развивающую;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реабилитационную;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консультационную.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1622" y="1918038"/>
            <a:ext cx="4644399" cy="225082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научно-исследовательскую;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организационную;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просветительско-профилактическую;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03" y="4168867"/>
            <a:ext cx="2612545" cy="261254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73" y="4096440"/>
            <a:ext cx="2612545" cy="2612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99" y="910256"/>
            <a:ext cx="10515600" cy="7247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ГДЕ МОЖЕТ РАБОТАТЬ ПСИХОЛОГ?</a:t>
            </a:r>
            <a:endParaRPr lang="ru-RU" sz="20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7" y="1443962"/>
            <a:ext cx="7662268" cy="481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0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253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Психология – наука о психике, поведении, взаимодействии человека с окружающей средой.</vt:lpstr>
      <vt:lpstr>Презентация PowerPoint</vt:lpstr>
      <vt:lpstr>Связь психологии и сфер деятельности человека</vt:lpstr>
      <vt:lpstr>Психолог - это</vt:lpstr>
      <vt:lpstr>Презентация PowerPoint</vt:lpstr>
      <vt:lpstr>В РЕЗУЛЬТАТЕ ОБУЧЕНИЯ ПСИХОЛОГ МОЖЕТ ОСУЩЕСТВЛЯТЬ СЛЕДУЮЩИЕ ВИДЫ ДЕЯТЕЛЬНОСТИ</vt:lpstr>
      <vt:lpstr>ГДЕ МОЖЕТ РАБОТАТЬ ПСИХОЛОГ?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79297</cp:lastModifiedBy>
  <cp:revision>61</cp:revision>
  <dcterms:created xsi:type="dcterms:W3CDTF">2020-04-23T06:28:02Z</dcterms:created>
  <dcterms:modified xsi:type="dcterms:W3CDTF">2026-01-21T07:42:26Z</dcterms:modified>
</cp:coreProperties>
</file>