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63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400" y="228938"/>
            <a:ext cx="116840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Смородины черной плоды   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Ribis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nigri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fructus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Смородина черная      </a:t>
            </a:r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Ribes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nigrum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Камнеломковые                    </a:t>
            </a:r>
            <a:r>
              <a:rPr lang="en-US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Saxifragaceae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effectLst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00" y="2390775"/>
            <a:ext cx="66675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9133"/>
            <a:ext cx="6959600" cy="52197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300" y="929133"/>
            <a:ext cx="52197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Химический состав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5968" y="1010828"/>
            <a:ext cx="115062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600" dirty="0" smtClean="0"/>
              <a:t>      В </a:t>
            </a:r>
            <a:r>
              <a:rPr lang="ru-RU" sz="3600" dirty="0"/>
              <a:t>плодах черной смородины содержатся аскорбиновая кислота (до 570 мг%), </a:t>
            </a:r>
            <a:r>
              <a:rPr lang="ru-RU" sz="3600" dirty="0" err="1"/>
              <a:t>флавоноиды</a:t>
            </a:r>
            <a:r>
              <a:rPr lang="ru-RU" sz="3600" dirty="0"/>
              <a:t> (включая антоцианы) ­– до 100 мг%. Плоды также богаты органическими кислотами – яблочной и лимонной (до 4,5%). </a:t>
            </a:r>
            <a:endParaRPr lang="ru-RU" sz="3600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01441" y="450609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580" y="1325400"/>
            <a:ext cx="11506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</a:t>
            </a:r>
            <a:r>
              <a:rPr lang="ru-RU" sz="3600" dirty="0"/>
              <a:t>Качество сырья регламентируется ГОСТом 21450-75. Количественная стандартизация по действующим веществам не предусмотрена. </a:t>
            </a:r>
            <a:endParaRPr lang="ru-RU" sz="3600" dirty="0"/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4600" y="90253"/>
            <a:ext cx="69415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smtClean="0">
                <a:solidFill>
                  <a:srgbClr val="C00000"/>
                </a:solidFill>
              </a:rPr>
              <a:t>черной смородины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185" y="837354"/>
            <a:ext cx="5428615" cy="602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73</Words>
  <Application>Microsoft Office PowerPoint</Application>
  <PresentationFormat>Широкоэкранный</PresentationFormat>
  <Paragraphs>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154</cp:revision>
  <dcterms:created xsi:type="dcterms:W3CDTF">2017-09-02T10:15:39Z</dcterms:created>
  <dcterms:modified xsi:type="dcterms:W3CDTF">2021-12-06T17:11:08Z</dcterms:modified>
</cp:coreProperties>
</file>