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0312" y="400833"/>
            <a:ext cx="1186214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Мачка желтого трава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Glaucii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flavi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herba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Мачек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желтый                           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Glaucim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flavum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Crantz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Маковые     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Papaveraceae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E:\Фото растений\Травы 3\Glaucium flavum\91167_04d083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615" y="2208608"/>
            <a:ext cx="6490268" cy="4649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E:\Фото растений\Травы 3\Glaucium flavum\191943_16974b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9556"/>
            <a:ext cx="5797359" cy="4960307"/>
          </a:xfrm>
          <a:prstGeom prst="rect">
            <a:avLst/>
          </a:prstGeom>
          <a:noFill/>
        </p:spPr>
      </p:pic>
      <p:pic>
        <p:nvPicPr>
          <p:cNvPr id="3074" name="Picture 2" descr="E:\Фото растений\Травы 3\Glaucium flavum\116807_374bec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0" y="990078"/>
            <a:ext cx="66040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028165" y="5427410"/>
            <a:ext cx="1961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  <a:r>
              <a:rPr lang="ru-RU" dirty="0"/>
              <a:t> </a:t>
            </a:r>
            <a:r>
              <a:rPr lang="ru-RU" sz="2800" dirty="0" err="1" smtClean="0"/>
              <a:t>глауцин</a:t>
            </a:r>
            <a:r>
              <a:rPr lang="ru-RU" sz="2800" dirty="0" smtClean="0"/>
              <a:t>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80" name="Object 32"/>
          <p:cNvGraphicFramePr>
            <a:graphicFrameLocks noChangeAspect="1"/>
          </p:cNvGraphicFramePr>
          <p:nvPr/>
        </p:nvGraphicFramePr>
        <p:xfrm>
          <a:off x="4196219" y="1406873"/>
          <a:ext cx="3582444" cy="381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S ChemDraw Drawing" r:id="rId3" imgW="2316210" imgH="2465418" progId="ChemDraw.Document.6.0">
                  <p:embed/>
                </p:oleObj>
              </mc:Choice>
              <mc:Fallback>
                <p:oleObj name="CS ChemDraw Drawing" r:id="rId3" imgW="2316210" imgH="2465418" progId="ChemDraw.Document.6.0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219" y="1406873"/>
                        <a:ext cx="3582444" cy="3813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8099" y="1240077"/>
            <a:ext cx="11486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Трава мачка желтого стандартизуется ФС 42-1117-89 по содержанию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глауцина-основания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(не менее 1,0%).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5" y="805784"/>
            <a:ext cx="3111955" cy="6052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76" y="793534"/>
            <a:ext cx="3131109" cy="6064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31" y="773831"/>
            <a:ext cx="4563127" cy="60841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9015" y="38100"/>
            <a:ext cx="5893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мачка желтого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38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175</cp:revision>
  <dcterms:created xsi:type="dcterms:W3CDTF">2017-09-02T10:15:39Z</dcterms:created>
  <dcterms:modified xsi:type="dcterms:W3CDTF">2021-11-24T17:33:29Z</dcterms:modified>
</cp:coreProperties>
</file>