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1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82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6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3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48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41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04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84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439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5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Образец текста</a:t>
            </a:r>
          </a:p>
          <a:p>
            <a:pPr lvl="1"/>
            <a:r>
              <a:rPr lang="fr-FR" smtClean="0"/>
              <a:t>Второй уровень</a:t>
            </a:r>
          </a:p>
          <a:p>
            <a:pPr lvl="2"/>
            <a:r>
              <a:rPr lang="fr-FR" smtClean="0"/>
              <a:t>Третий уровень</a:t>
            </a:r>
          </a:p>
          <a:p>
            <a:pPr lvl="3"/>
            <a:r>
              <a:rPr lang="fr-FR" smtClean="0"/>
              <a:t>Четвертый уровень</a:t>
            </a:r>
          </a:p>
          <a:p>
            <a:pPr lvl="4"/>
            <a:r>
              <a:rPr lang="fr-FR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94BB4-8720-744B-BDED-A5BD89EEBC73}" type="datetimeFigureOut">
              <a:rPr lang="ru-RU" smtClean="0"/>
              <a:t>26/09/15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D7289-FCFD-8744-B347-EF36F7255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04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звание 3"/>
          <p:cNvSpPr>
            <a:spLocks noGrp="1"/>
          </p:cNvSpPr>
          <p:nvPr>
            <p:ph type="title"/>
          </p:nvPr>
        </p:nvSpPr>
        <p:spPr>
          <a:xfrm>
            <a:off x="457200" y="36498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 домашнему заданию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16014"/>
            <a:ext cx="8229600" cy="494681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Дорогие студенты!</a:t>
            </a:r>
          </a:p>
          <a:p>
            <a:pPr marL="0" indent="0">
              <a:buNone/>
            </a:pPr>
            <a:r>
              <a:rPr lang="ru-RU" dirty="0" smtClean="0"/>
              <a:t>           На следующем слайде Вы найдете домашнее задание по прошедшим лекциям. Прошу вас отвечать кратко и конкретно. </a:t>
            </a:r>
          </a:p>
          <a:p>
            <a:r>
              <a:rPr lang="ru-RU" dirty="0" smtClean="0"/>
              <a:t>Пожалуйста, укажите фамилию И.О., где учитесь или работаете, а также желательно фото. </a:t>
            </a:r>
          </a:p>
          <a:p>
            <a:r>
              <a:rPr lang="ru-RU" dirty="0" smtClean="0"/>
              <a:t>Ответы</a:t>
            </a:r>
            <a:r>
              <a:rPr lang="fr-FR" dirty="0" smtClean="0"/>
              <a:t> </a:t>
            </a:r>
            <a:r>
              <a:rPr lang="ru-RU" dirty="0" smtClean="0"/>
              <a:t>нужно прислать </a:t>
            </a:r>
            <a:r>
              <a:rPr lang="ru-RU" b="1" dirty="0" smtClean="0"/>
              <a:t>до 12 ноября</a:t>
            </a:r>
            <a:endParaRPr lang="fr-FR" b="1" dirty="0" smtClean="0"/>
          </a:p>
          <a:p>
            <a:r>
              <a:rPr lang="ru-RU" dirty="0" smtClean="0"/>
              <a:t>Пишите по адресу: </a:t>
            </a:r>
            <a:r>
              <a:rPr lang="fr-FR" b="1" dirty="0" err="1" smtClean="0"/>
              <a:t>pbreges@gmail.com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9422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-99392"/>
            <a:ext cx="8892480" cy="1440157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Домашнее задание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3600" dirty="0" smtClean="0"/>
              <a:t>ответ по адресу: </a:t>
            </a:r>
            <a:r>
              <a:rPr lang="fr-FR" sz="4000" b="1" dirty="0" err="1" smtClean="0"/>
              <a:t>pbreges@gmail.com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2152" y="1686837"/>
            <a:ext cx="8856984" cy="449354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 smtClean="0"/>
              <a:t>Укажите несколько различий между нервной системой беспозвоночных и позвоночных животных</a:t>
            </a:r>
          </a:p>
          <a:p>
            <a:r>
              <a:rPr lang="ru-RU" sz="2000" dirty="0" smtClean="0"/>
              <a:t>Какие изменения в мозге характеризуют более развитых позвоночных?</a:t>
            </a:r>
            <a:endParaRPr lang="fr-FR" sz="2000" dirty="0" smtClean="0"/>
          </a:p>
          <a:p>
            <a:r>
              <a:rPr lang="ru-RU" sz="2000" dirty="0" smtClean="0"/>
              <a:t>Каких клеток (нейронов или </a:t>
            </a:r>
            <a:r>
              <a:rPr lang="ru-RU" sz="2000" dirty="0" err="1" smtClean="0"/>
              <a:t>глии</a:t>
            </a:r>
            <a:r>
              <a:rPr lang="ru-RU" sz="2000" dirty="0" smtClean="0"/>
              <a:t>) больше</a:t>
            </a:r>
            <a:r>
              <a:rPr lang="ru-RU" sz="2000" dirty="0" smtClean="0"/>
              <a:t>:</a:t>
            </a:r>
          </a:p>
          <a:p>
            <a:pPr lvl="2"/>
            <a:r>
              <a:rPr lang="ru-RU" sz="1600" dirty="0" smtClean="0"/>
              <a:t>в мозге</a:t>
            </a:r>
            <a:endParaRPr lang="ru-RU" sz="1600" dirty="0" smtClean="0"/>
          </a:p>
          <a:p>
            <a:pPr lvl="2"/>
            <a:r>
              <a:rPr lang="ru-RU" sz="1600" dirty="0" smtClean="0"/>
              <a:t>в коре головного мозга человека</a:t>
            </a:r>
          </a:p>
          <a:p>
            <a:pPr lvl="2"/>
            <a:r>
              <a:rPr lang="ru-RU" sz="1600" dirty="0" smtClean="0"/>
              <a:t>в мозжечке </a:t>
            </a:r>
          </a:p>
          <a:p>
            <a:r>
              <a:rPr lang="ru-RU" sz="2000" dirty="0" smtClean="0"/>
              <a:t>Какие клетки важны для формирования миелина в периферической нервной системе</a:t>
            </a:r>
            <a:r>
              <a:rPr lang="ru-RU" sz="2000" dirty="0" smtClean="0"/>
              <a:t>? </a:t>
            </a:r>
            <a:endParaRPr lang="ru-RU" sz="2000" dirty="0" smtClean="0"/>
          </a:p>
          <a:p>
            <a:r>
              <a:rPr lang="ru-RU" sz="2000" dirty="0" smtClean="0"/>
              <a:t>Почему разные типы рецепторов и каналов могут быть ко-локализованы в постсинаптической мембране</a:t>
            </a:r>
            <a:r>
              <a:rPr lang="ru-RU" sz="2000" dirty="0" smtClean="0"/>
              <a:t>?</a:t>
            </a:r>
            <a:endParaRPr lang="fr-FR" sz="2000" dirty="0" smtClean="0"/>
          </a:p>
          <a:p>
            <a:r>
              <a:rPr lang="ru-RU" sz="2000" dirty="0" smtClean="0"/>
              <a:t>Каким образом прямоугольные сигналы генерируемые ионными каналами превращаются в экспоненциально спадающие постсинаптические сигналы?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878555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134</Words>
  <Application>Microsoft Macintosh PowerPoint</Application>
  <PresentationFormat>Экран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К домашнему заданию</vt:lpstr>
      <vt:lpstr>Домашнее задание ответ по адресу: pbreges@gmail.com</vt:lpstr>
    </vt:vector>
  </TitlesOfParts>
  <Company>ИБФ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П. Жестов</dc:creator>
  <cp:lastModifiedBy>П. Жестов</cp:lastModifiedBy>
  <cp:revision>6</cp:revision>
  <dcterms:created xsi:type="dcterms:W3CDTF">2015-09-26T16:33:23Z</dcterms:created>
  <dcterms:modified xsi:type="dcterms:W3CDTF">2015-09-28T08:58:03Z</dcterms:modified>
</cp:coreProperties>
</file>