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11950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Аралии маньчжурской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Araliae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radices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Aralia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Seem          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маньчжурская)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A.mandshurica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 Maxim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Аралиевые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Araliaceae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2400061"/>
            <a:ext cx="4233034" cy="4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adov0d.ru/art/2015/05/Aralia-3.jpg"/>
          <p:cNvSpPr>
            <a:spLocks noChangeAspect="1" noChangeArrowheads="1"/>
          </p:cNvSpPr>
          <p:nvPr/>
        </p:nvSpPr>
        <p:spPr bwMode="auto">
          <a:xfrm>
            <a:off x="632094" y="1083971"/>
            <a:ext cx="2677776" cy="26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sadov0d.ru/art/2015/05/Arali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806"/>
            <a:ext cx="5566444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6" y="863600"/>
            <a:ext cx="6881271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914399" y="1609859"/>
            <a:ext cx="15189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2816" y="5699688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аралозид</a:t>
            </a:r>
            <a:r>
              <a:rPr lang="ru-RU" sz="2800" dirty="0"/>
              <a:t> А</a:t>
            </a:r>
            <a:endParaRPr lang="ru-RU" sz="2800" dirty="0">
              <a:effectLst/>
            </a:endParaRPr>
          </a:p>
        </p:txBody>
      </p:sp>
      <p:sp>
        <p:nvSpPr>
          <p:cNvPr id="11" name="Rectangle 145"/>
          <p:cNvSpPr>
            <a:spLocks noChangeArrowheads="1"/>
          </p:cNvSpPr>
          <p:nvPr/>
        </p:nvSpPr>
        <p:spPr bwMode="auto">
          <a:xfrm>
            <a:off x="4862483" y="2189528"/>
            <a:ext cx="17195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09781" y="5662016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аралозид</a:t>
            </a:r>
            <a:r>
              <a:rPr lang="ru-RU" sz="2800" dirty="0"/>
              <a:t> В</a:t>
            </a:r>
            <a:endParaRPr 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89" y="1310188"/>
            <a:ext cx="6693532" cy="4081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09" y="1435017"/>
            <a:ext cx="5735545" cy="39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696278" y="304799"/>
            <a:ext cx="17680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54752" y="5308600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аралозид</a:t>
            </a:r>
            <a:r>
              <a:rPr lang="ru-RU" sz="2800" dirty="0"/>
              <a:t> С</a:t>
            </a:r>
            <a:endParaRPr 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31" y="1125218"/>
            <a:ext cx="6064142" cy="41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9734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аралии маньчжурской регламентируется ГФ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–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ФС.2.5.0058.18.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Стандартизуются они по содержанию суммы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аралозидов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пересчете на аммонийную соль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аралозидов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усредненной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массой,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определяемой методом потенциометрического титрования   (не менее 5%). 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711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 smtClean="0">
                <a:solidFill>
                  <a:srgbClr val="C00000"/>
                </a:solidFill>
              </a:rPr>
              <a:t>ралии </a:t>
            </a:r>
            <a:r>
              <a:rPr lang="ru-RU" sz="4000" dirty="0">
                <a:solidFill>
                  <a:srgbClr val="C00000"/>
                </a:solidFill>
              </a:rPr>
              <a:t>маньчжурской </a:t>
            </a:r>
          </a:p>
        </p:txBody>
      </p:sp>
      <p:pic>
        <p:nvPicPr>
          <p:cNvPr id="5122" name="Picture 2" descr="http://www.iron-health.ru/wp-content/uploads/2016/12/c84ba09277d649e60953527e2d18649604f3f83b50ae0fc11fdf3ba1969e97c5d7b2ea8fe30a85fd24899b2aa0238579462a440efbe1df8b-981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96" y="1225731"/>
            <a:ext cx="5395757" cy="56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85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2017-09-02T10:15:39Z</dcterms:created>
  <dcterms:modified xsi:type="dcterms:W3CDTF">2019-09-04T14:18:28Z</dcterms:modified>
</cp:coreProperties>
</file>