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1" r:id="rId3"/>
    <p:sldId id="262" r:id="rId4"/>
    <p:sldId id="263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300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60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74042-BFBD-40CE-1933-B776A2DB982E}" v="729" dt="2024-12-02T22:26:41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.diana2021@outlook.com" userId="56e7713850afd93f" providerId="Windows Live" clId="Web-{E0B74042-BFBD-40CE-1933-B776A2DB982E}"/>
    <pc:docChg chg="addSld modSld sldOrd">
      <pc:chgData name="kim.diana2021@outlook.com" userId="56e7713850afd93f" providerId="Windows Live" clId="Web-{E0B74042-BFBD-40CE-1933-B776A2DB982E}" dt="2024-12-02T22:26:41.851" v="717" actId="20577"/>
      <pc:docMkLst>
        <pc:docMk/>
      </pc:docMkLst>
      <pc:sldChg chg="addSp delSp modSp">
        <pc:chgData name="kim.diana2021@outlook.com" userId="56e7713850afd93f" providerId="Windows Live" clId="Web-{E0B74042-BFBD-40CE-1933-B776A2DB982E}" dt="2024-12-02T20:25:45.153" v="32" actId="14100"/>
        <pc:sldMkLst>
          <pc:docMk/>
          <pc:sldMk cId="365064858" sldId="256"/>
        </pc:sldMkLst>
        <pc:spChg chg="del mod">
          <ac:chgData name="kim.diana2021@outlook.com" userId="56e7713850afd93f" providerId="Windows Live" clId="Web-{E0B74042-BFBD-40CE-1933-B776A2DB982E}" dt="2024-12-02T20:23:26.243" v="1"/>
          <ac:spMkLst>
            <pc:docMk/>
            <pc:sldMk cId="365064858" sldId="256"/>
            <ac:spMk id="2" creationId="{00000000-0000-0000-0000-000000000000}"/>
          </ac:spMkLst>
        </pc:spChg>
        <pc:spChg chg="del">
          <ac:chgData name="kim.diana2021@outlook.com" userId="56e7713850afd93f" providerId="Windows Live" clId="Web-{E0B74042-BFBD-40CE-1933-B776A2DB982E}" dt="2024-12-02T20:23:34.337" v="3"/>
          <ac:spMkLst>
            <pc:docMk/>
            <pc:sldMk cId="365064858" sldId="256"/>
            <ac:spMk id="3" creationId="{00000000-0000-0000-0000-000000000000}"/>
          </ac:spMkLst>
        </pc:spChg>
        <pc:spChg chg="add del mod">
          <ac:chgData name="kim.diana2021@outlook.com" userId="56e7713850afd93f" providerId="Windows Live" clId="Web-{E0B74042-BFBD-40CE-1933-B776A2DB982E}" dt="2024-12-02T20:23:29.540" v="2"/>
          <ac:spMkLst>
            <pc:docMk/>
            <pc:sldMk cId="365064858" sldId="256"/>
            <ac:spMk id="5" creationId="{91983A2F-611D-53D2-4EC9-523DF17C84D7}"/>
          </ac:spMkLst>
        </pc:spChg>
        <pc:spChg chg="add del mod">
          <ac:chgData name="kim.diana2021@outlook.com" userId="56e7713850afd93f" providerId="Windows Live" clId="Web-{E0B74042-BFBD-40CE-1933-B776A2DB982E}" dt="2024-12-02T20:23:38.900" v="4"/>
          <ac:spMkLst>
            <pc:docMk/>
            <pc:sldMk cId="365064858" sldId="256"/>
            <ac:spMk id="7" creationId="{526FC955-2342-A248-CBE7-4B0B5C485DC2}"/>
          </ac:spMkLst>
        </pc:spChg>
        <pc:spChg chg="add">
          <ac:chgData name="kim.diana2021@outlook.com" userId="56e7713850afd93f" providerId="Windows Live" clId="Web-{E0B74042-BFBD-40CE-1933-B776A2DB982E}" dt="2024-12-02T20:23:46.728" v="5"/>
          <ac:spMkLst>
            <pc:docMk/>
            <pc:sldMk cId="365064858" sldId="256"/>
            <ac:spMk id="8" creationId="{DBA0B180-0C2D-7FC0-D612-068681D736D9}"/>
          </ac:spMkLst>
        </pc:spChg>
        <pc:spChg chg="add mod">
          <ac:chgData name="kim.diana2021@outlook.com" userId="56e7713850afd93f" providerId="Windows Live" clId="Web-{E0B74042-BFBD-40CE-1933-B776A2DB982E}" dt="2024-12-02T20:25:45.153" v="32" actId="14100"/>
          <ac:spMkLst>
            <pc:docMk/>
            <pc:sldMk cId="365064858" sldId="256"/>
            <ac:spMk id="9" creationId="{453F557E-5DC1-E159-A3D3-1B76C10F1E87}"/>
          </ac:spMkLst>
        </pc:spChg>
        <pc:spChg chg="add mod">
          <ac:chgData name="kim.diana2021@outlook.com" userId="56e7713850afd93f" providerId="Windows Live" clId="Web-{E0B74042-BFBD-40CE-1933-B776A2DB982E}" dt="2024-12-02T20:25:38.575" v="30" actId="20577"/>
          <ac:spMkLst>
            <pc:docMk/>
            <pc:sldMk cId="365064858" sldId="256"/>
            <ac:spMk id="10" creationId="{E86C0FC5-AC1A-655B-5A48-E959B9ECD9CD}"/>
          </ac:spMkLst>
        </pc:spChg>
        <pc:spChg chg="add">
          <ac:chgData name="kim.diana2021@outlook.com" userId="56e7713850afd93f" providerId="Windows Live" clId="Web-{E0B74042-BFBD-40CE-1933-B776A2DB982E}" dt="2024-12-02T20:24:03.978" v="8"/>
          <ac:spMkLst>
            <pc:docMk/>
            <pc:sldMk cId="365064858" sldId="256"/>
            <ac:spMk id="11" creationId="{379BA624-021B-CFFC-FDA4-ABCEBE9B3E58}"/>
          </ac:spMkLst>
        </pc:spChg>
        <pc:picChg chg="add mod">
          <ac:chgData name="kim.diana2021@outlook.com" userId="56e7713850afd93f" providerId="Windows Live" clId="Web-{E0B74042-BFBD-40CE-1933-B776A2DB982E}" dt="2024-12-02T20:24:15.010" v="11" actId="1076"/>
          <ac:picMkLst>
            <pc:docMk/>
            <pc:sldMk cId="365064858" sldId="256"/>
            <ac:picMk id="12" creationId="{26DC6261-2866-ACFD-1CFB-ADB407C8220E}"/>
          </ac:picMkLst>
        </pc:picChg>
        <pc:picChg chg="add mod">
          <ac:chgData name="kim.diana2021@outlook.com" userId="56e7713850afd93f" providerId="Windows Live" clId="Web-{E0B74042-BFBD-40CE-1933-B776A2DB982E}" dt="2024-12-02T20:24:25.323" v="14" actId="1076"/>
          <ac:picMkLst>
            <pc:docMk/>
            <pc:sldMk cId="365064858" sldId="256"/>
            <ac:picMk id="13" creationId="{A5A69625-92D8-9A74-738D-870B6B779F71}"/>
          </ac:picMkLst>
        </pc:picChg>
      </pc:sldChg>
      <pc:sldChg chg="addSp modSp">
        <pc:chgData name="kim.diana2021@outlook.com" userId="56e7713850afd93f" providerId="Windows Live" clId="Web-{E0B74042-BFBD-40CE-1933-B776A2DB982E}" dt="2024-12-02T22:09:49.725" v="636" actId="14100"/>
        <pc:sldMkLst>
          <pc:docMk/>
          <pc:sldMk cId="3518657738" sldId="261"/>
        </pc:sldMkLst>
        <pc:spChg chg="mod">
          <ac:chgData name="kim.diana2021@outlook.com" userId="56e7713850afd93f" providerId="Windows Live" clId="Web-{E0B74042-BFBD-40CE-1933-B776A2DB982E}" dt="2024-12-02T22:09:45.037" v="635" actId="1076"/>
          <ac:spMkLst>
            <pc:docMk/>
            <pc:sldMk cId="3518657738" sldId="261"/>
            <ac:spMk id="2" creationId="{00000000-0000-0000-0000-000000000000}"/>
          </ac:spMkLst>
        </pc:spChg>
        <pc:spChg chg="mod">
          <ac:chgData name="kim.diana2021@outlook.com" userId="56e7713850afd93f" providerId="Windows Live" clId="Web-{E0B74042-BFBD-40CE-1933-B776A2DB982E}" dt="2024-12-02T22:09:41.787" v="634" actId="1076"/>
          <ac:spMkLst>
            <pc:docMk/>
            <pc:sldMk cId="3518657738" sldId="261"/>
            <ac:spMk id="3" creationId="{00000000-0000-0000-0000-000000000000}"/>
          </ac:spMkLst>
        </pc:spChg>
        <pc:picChg chg="add mod ord">
          <ac:chgData name="kim.diana2021@outlook.com" userId="56e7713850afd93f" providerId="Windows Live" clId="Web-{E0B74042-BFBD-40CE-1933-B776A2DB982E}" dt="2024-12-02T22:09:49.725" v="636" actId="14100"/>
          <ac:picMkLst>
            <pc:docMk/>
            <pc:sldMk cId="3518657738" sldId="261"/>
            <ac:picMk id="4" creationId="{FCA61084-3679-EF95-85AF-418D472C5741}"/>
          </ac:picMkLst>
        </pc:picChg>
      </pc:sldChg>
      <pc:sldChg chg="addSp delSp modSp new ord">
        <pc:chgData name="kim.diana2021@outlook.com" userId="56e7713850afd93f" providerId="Windows Live" clId="Web-{E0B74042-BFBD-40CE-1933-B776A2DB982E}" dt="2024-12-02T22:07:28.986" v="610" actId="1076"/>
        <pc:sldMkLst>
          <pc:docMk/>
          <pc:sldMk cId="1516640944" sldId="262"/>
        </pc:sldMkLst>
        <pc:spChg chg="del">
          <ac:chgData name="kim.diana2021@outlook.com" userId="56e7713850afd93f" providerId="Windows Live" clId="Web-{E0B74042-BFBD-40CE-1933-B776A2DB982E}" dt="2024-12-02T20:34:15.302" v="42"/>
          <ac:spMkLst>
            <pc:docMk/>
            <pc:sldMk cId="1516640944" sldId="262"/>
            <ac:spMk id="2" creationId="{DA0AC1B3-5864-CDAE-8C76-2D0424BB4437}"/>
          </ac:spMkLst>
        </pc:spChg>
        <pc:spChg chg="mod">
          <ac:chgData name="kim.diana2021@outlook.com" userId="56e7713850afd93f" providerId="Windows Live" clId="Web-{E0B74042-BFBD-40CE-1933-B776A2DB982E}" dt="2024-12-02T20:36:33.790" v="73" actId="14100"/>
          <ac:spMkLst>
            <pc:docMk/>
            <pc:sldMk cId="1516640944" sldId="262"/>
            <ac:spMk id="3" creationId="{CAE8186F-5855-2F2E-A030-0ABB40D9B4A7}"/>
          </ac:spMkLst>
        </pc:spChg>
        <pc:spChg chg="add">
          <ac:chgData name="kim.diana2021@outlook.com" userId="56e7713850afd93f" providerId="Windows Live" clId="Web-{E0B74042-BFBD-40CE-1933-B776A2DB982E}" dt="2024-12-02T20:34:11.708" v="41"/>
          <ac:spMkLst>
            <pc:docMk/>
            <pc:sldMk cId="1516640944" sldId="262"/>
            <ac:spMk id="5" creationId="{9ED5CF74-82F7-4174-6B63-935F34F0CE38}"/>
          </ac:spMkLst>
        </pc:spChg>
        <pc:picChg chg="add mod modCrop">
          <ac:chgData name="kim.diana2021@outlook.com" userId="56e7713850afd93f" providerId="Windows Live" clId="Web-{E0B74042-BFBD-40CE-1933-B776A2DB982E}" dt="2024-12-02T22:07:28.986" v="610" actId="1076"/>
          <ac:picMkLst>
            <pc:docMk/>
            <pc:sldMk cId="1516640944" sldId="262"/>
            <ac:picMk id="2" creationId="{79839021-6439-C3F2-2CDE-1D11CFBCE340}"/>
          </ac:picMkLst>
        </pc:picChg>
      </pc:sldChg>
      <pc:sldChg chg="addSp modSp new">
        <pc:chgData name="kim.diana2021@outlook.com" userId="56e7713850afd93f" providerId="Windows Live" clId="Web-{E0B74042-BFBD-40CE-1933-B776A2DB982E}" dt="2024-12-02T22:11:15.446" v="646" actId="1076"/>
        <pc:sldMkLst>
          <pc:docMk/>
          <pc:sldMk cId="4194168614" sldId="263"/>
        </pc:sldMkLst>
        <pc:spChg chg="mod">
          <ac:chgData name="kim.diana2021@outlook.com" userId="56e7713850afd93f" providerId="Windows Live" clId="Web-{E0B74042-BFBD-40CE-1933-B776A2DB982E}" dt="2024-12-02T20:41:51.799" v="142" actId="20577"/>
          <ac:spMkLst>
            <pc:docMk/>
            <pc:sldMk cId="4194168614" sldId="263"/>
            <ac:spMk id="2" creationId="{ACCE4C16-3B03-52AA-A73A-E9E6DBC01562}"/>
          </ac:spMkLst>
        </pc:spChg>
        <pc:spChg chg="mod">
          <ac:chgData name="kim.diana2021@outlook.com" userId="56e7713850afd93f" providerId="Windows Live" clId="Web-{E0B74042-BFBD-40CE-1933-B776A2DB982E}" dt="2024-12-02T22:10:29.351" v="639" actId="1076"/>
          <ac:spMkLst>
            <pc:docMk/>
            <pc:sldMk cId="4194168614" sldId="263"/>
            <ac:spMk id="3" creationId="{C16C9AEB-7F1F-4576-2FFC-A5EBE4D7B308}"/>
          </ac:spMkLst>
        </pc:spChg>
        <pc:picChg chg="add mod">
          <ac:chgData name="kim.diana2021@outlook.com" userId="56e7713850afd93f" providerId="Windows Live" clId="Web-{E0B74042-BFBD-40CE-1933-B776A2DB982E}" dt="2024-12-02T22:11:15.446" v="646" actId="1076"/>
          <ac:picMkLst>
            <pc:docMk/>
            <pc:sldMk cId="4194168614" sldId="263"/>
            <ac:picMk id="4" creationId="{FB787C99-1031-65ED-2E5B-395AC274FF89}"/>
          </ac:picMkLst>
        </pc:picChg>
        <pc:picChg chg="add mod">
          <ac:chgData name="kim.diana2021@outlook.com" userId="56e7713850afd93f" providerId="Windows Live" clId="Web-{E0B74042-BFBD-40CE-1933-B776A2DB982E}" dt="2024-12-02T22:11:13.540" v="645" actId="1076"/>
          <ac:picMkLst>
            <pc:docMk/>
            <pc:sldMk cId="4194168614" sldId="263"/>
            <ac:picMk id="5" creationId="{FA85E2E7-FBF1-AF23-8BF4-DBDA5A2FDCDC}"/>
          </ac:picMkLst>
        </pc:picChg>
      </pc:sldChg>
      <pc:sldChg chg="addSp delSp modSp new">
        <pc:chgData name="kim.diana2021@outlook.com" userId="56e7713850afd93f" providerId="Windows Live" clId="Web-{E0B74042-BFBD-40CE-1933-B776A2DB982E}" dt="2024-12-02T22:13:19.231" v="651" actId="1076"/>
        <pc:sldMkLst>
          <pc:docMk/>
          <pc:sldMk cId="4077325095" sldId="264"/>
        </pc:sldMkLst>
        <pc:spChg chg="del">
          <ac:chgData name="kim.diana2021@outlook.com" userId="56e7713850afd93f" providerId="Windows Live" clId="Web-{E0B74042-BFBD-40CE-1933-B776A2DB982E}" dt="2024-12-02T20:46:37.808" v="163"/>
          <ac:spMkLst>
            <pc:docMk/>
            <pc:sldMk cId="4077325095" sldId="264"/>
            <ac:spMk id="2" creationId="{FDB14BFF-BECB-6060-60AF-250851372DF9}"/>
          </ac:spMkLst>
        </pc:spChg>
        <pc:spChg chg="mod">
          <ac:chgData name="kim.diana2021@outlook.com" userId="56e7713850afd93f" providerId="Windows Live" clId="Web-{E0B74042-BFBD-40CE-1933-B776A2DB982E}" dt="2024-12-02T20:48:05.733" v="189" actId="14100"/>
          <ac:spMkLst>
            <pc:docMk/>
            <pc:sldMk cId="4077325095" sldId="264"/>
            <ac:spMk id="3" creationId="{2969B2B3-0035-4E72-A460-5245AC3AD460}"/>
          </ac:spMkLst>
        </pc:spChg>
        <pc:spChg chg="add mod">
          <ac:chgData name="kim.diana2021@outlook.com" userId="56e7713850afd93f" providerId="Windows Live" clId="Web-{E0B74042-BFBD-40CE-1933-B776A2DB982E}" dt="2024-12-02T22:13:19.231" v="651" actId="1076"/>
          <ac:spMkLst>
            <pc:docMk/>
            <pc:sldMk cId="4077325095" sldId="264"/>
            <ac:spMk id="4" creationId="{DCBB806B-544F-03B5-47EA-69CC8AA06E25}"/>
          </ac:spMkLst>
        </pc:spChg>
        <pc:picChg chg="add mod">
          <ac:chgData name="kim.diana2021@outlook.com" userId="56e7713850afd93f" providerId="Windows Live" clId="Web-{E0B74042-BFBD-40CE-1933-B776A2DB982E}" dt="2024-12-02T22:13:12.153" v="650" actId="1076"/>
          <ac:picMkLst>
            <pc:docMk/>
            <pc:sldMk cId="4077325095" sldId="264"/>
            <ac:picMk id="2" creationId="{A9D2F316-5055-9C7E-DBE0-FFEED381FB6D}"/>
          </ac:picMkLst>
        </pc:picChg>
      </pc:sldChg>
      <pc:sldChg chg="addSp delSp modSp new">
        <pc:chgData name="kim.diana2021@outlook.com" userId="56e7713850afd93f" providerId="Windows Live" clId="Web-{E0B74042-BFBD-40CE-1933-B776A2DB982E}" dt="2024-12-02T22:14:57" v="659" actId="1076"/>
        <pc:sldMkLst>
          <pc:docMk/>
          <pc:sldMk cId="1040338288" sldId="265"/>
        </pc:sldMkLst>
        <pc:spChg chg="del">
          <ac:chgData name="kim.diana2021@outlook.com" userId="56e7713850afd93f" providerId="Windows Live" clId="Web-{E0B74042-BFBD-40CE-1933-B776A2DB982E}" dt="2024-12-02T20:51:33.708" v="199"/>
          <ac:spMkLst>
            <pc:docMk/>
            <pc:sldMk cId="1040338288" sldId="265"/>
            <ac:spMk id="2" creationId="{26CFCF4A-3CB0-5864-85CF-7B4E6C2418B9}"/>
          </ac:spMkLst>
        </pc:spChg>
        <pc:spChg chg="mod">
          <ac:chgData name="kim.diana2021@outlook.com" userId="56e7713850afd93f" providerId="Windows Live" clId="Web-{E0B74042-BFBD-40CE-1933-B776A2DB982E}" dt="2024-12-02T20:51:53.958" v="209" actId="1076"/>
          <ac:spMkLst>
            <pc:docMk/>
            <pc:sldMk cId="1040338288" sldId="265"/>
            <ac:spMk id="3" creationId="{246EFFCA-9AE4-84AF-2250-9A3B74AF271A}"/>
          </ac:spMkLst>
        </pc:spChg>
        <pc:picChg chg="add mod">
          <ac:chgData name="kim.diana2021@outlook.com" userId="56e7713850afd93f" providerId="Windows Live" clId="Web-{E0B74042-BFBD-40CE-1933-B776A2DB982E}" dt="2024-12-02T22:14:36.343" v="655" actId="1076"/>
          <ac:picMkLst>
            <pc:docMk/>
            <pc:sldMk cId="1040338288" sldId="265"/>
            <ac:picMk id="2" creationId="{FA2E6253-CB57-406B-1734-D1DA55B61431}"/>
          </ac:picMkLst>
        </pc:picChg>
        <pc:picChg chg="add mod">
          <ac:chgData name="kim.diana2021@outlook.com" userId="56e7713850afd93f" providerId="Windows Live" clId="Web-{E0B74042-BFBD-40CE-1933-B776A2DB982E}" dt="2024-12-02T22:14:57" v="659" actId="1076"/>
          <ac:picMkLst>
            <pc:docMk/>
            <pc:sldMk cId="1040338288" sldId="265"/>
            <ac:picMk id="4" creationId="{7607947F-693B-C01D-3FD8-2F231FEF764B}"/>
          </ac:picMkLst>
        </pc:picChg>
      </pc:sldChg>
      <pc:sldChg chg="addSp modSp new">
        <pc:chgData name="kim.diana2021@outlook.com" userId="56e7713850afd93f" providerId="Windows Live" clId="Web-{E0B74042-BFBD-40CE-1933-B776A2DB982E}" dt="2024-12-02T22:15:49.893" v="665" actId="1076"/>
        <pc:sldMkLst>
          <pc:docMk/>
          <pc:sldMk cId="617930557" sldId="266"/>
        </pc:sldMkLst>
        <pc:spChg chg="mod">
          <ac:chgData name="kim.diana2021@outlook.com" userId="56e7713850afd93f" providerId="Windows Live" clId="Web-{E0B74042-BFBD-40CE-1933-B776A2DB982E}" dt="2024-12-02T20:54:22.822" v="217" actId="20577"/>
          <ac:spMkLst>
            <pc:docMk/>
            <pc:sldMk cId="617930557" sldId="266"/>
            <ac:spMk id="2" creationId="{E7A99CB8-62C1-4EA1-E798-2CD08337281F}"/>
          </ac:spMkLst>
        </pc:spChg>
        <pc:spChg chg="mod">
          <ac:chgData name="kim.diana2021@outlook.com" userId="56e7713850afd93f" providerId="Windows Live" clId="Web-{E0B74042-BFBD-40CE-1933-B776A2DB982E}" dt="2024-12-02T20:56:14.982" v="235" actId="1076"/>
          <ac:spMkLst>
            <pc:docMk/>
            <pc:sldMk cId="617930557" sldId="266"/>
            <ac:spMk id="3" creationId="{7AC503F4-67AC-9717-8768-143E15E279AC}"/>
          </ac:spMkLst>
        </pc:spChg>
        <pc:picChg chg="add mod">
          <ac:chgData name="kim.diana2021@outlook.com" userId="56e7713850afd93f" providerId="Windows Live" clId="Web-{E0B74042-BFBD-40CE-1933-B776A2DB982E}" dt="2024-12-02T22:15:49.893" v="665" actId="1076"/>
          <ac:picMkLst>
            <pc:docMk/>
            <pc:sldMk cId="617930557" sldId="266"/>
            <ac:picMk id="4" creationId="{521B834C-6B27-20F6-F7AD-DAB2A160CD96}"/>
          </ac:picMkLst>
        </pc:picChg>
      </pc:sldChg>
      <pc:sldChg chg="modSp new">
        <pc:chgData name="kim.diana2021@outlook.com" userId="56e7713850afd93f" providerId="Windows Live" clId="Web-{E0B74042-BFBD-40CE-1933-B776A2DB982E}" dt="2024-12-02T22:25:04.660" v="709" actId="20577"/>
        <pc:sldMkLst>
          <pc:docMk/>
          <pc:sldMk cId="95789210" sldId="267"/>
        </pc:sldMkLst>
        <pc:spChg chg="mod">
          <ac:chgData name="kim.diana2021@outlook.com" userId="56e7713850afd93f" providerId="Windows Live" clId="Web-{E0B74042-BFBD-40CE-1933-B776A2DB982E}" dt="2024-12-02T20:56:49.561" v="246" actId="1076"/>
          <ac:spMkLst>
            <pc:docMk/>
            <pc:sldMk cId="95789210" sldId="267"/>
            <ac:spMk id="2" creationId="{F495CE38-BD1C-BC32-868A-71C86A25BDB8}"/>
          </ac:spMkLst>
        </pc:spChg>
        <pc:spChg chg="mod">
          <ac:chgData name="kim.diana2021@outlook.com" userId="56e7713850afd93f" providerId="Windows Live" clId="Web-{E0B74042-BFBD-40CE-1933-B776A2DB982E}" dt="2024-12-02T22:25:04.660" v="709" actId="20577"/>
          <ac:spMkLst>
            <pc:docMk/>
            <pc:sldMk cId="95789210" sldId="267"/>
            <ac:spMk id="3" creationId="{B6C70C0E-436A-AA62-7744-4EB1FD7C4FA5}"/>
          </ac:spMkLst>
        </pc:spChg>
      </pc:sldChg>
      <pc:sldChg chg="modSp new">
        <pc:chgData name="kim.diana2021@outlook.com" userId="56e7713850afd93f" providerId="Windows Live" clId="Web-{E0B74042-BFBD-40CE-1933-B776A2DB982E}" dt="2024-12-02T22:25:27.974" v="713" actId="20577"/>
        <pc:sldMkLst>
          <pc:docMk/>
          <pc:sldMk cId="4232754979" sldId="268"/>
        </pc:sldMkLst>
        <pc:spChg chg="mod">
          <ac:chgData name="kim.diana2021@outlook.com" userId="56e7713850afd93f" providerId="Windows Live" clId="Web-{E0B74042-BFBD-40CE-1933-B776A2DB982E}" dt="2024-12-02T20:59:15.066" v="278" actId="1076"/>
          <ac:spMkLst>
            <pc:docMk/>
            <pc:sldMk cId="4232754979" sldId="268"/>
            <ac:spMk id="2" creationId="{33897BBA-531D-7793-4EDF-100274660BD3}"/>
          </ac:spMkLst>
        </pc:spChg>
        <pc:spChg chg="mod">
          <ac:chgData name="kim.diana2021@outlook.com" userId="56e7713850afd93f" providerId="Windows Live" clId="Web-{E0B74042-BFBD-40CE-1933-B776A2DB982E}" dt="2024-12-02T22:25:27.974" v="713" actId="20577"/>
          <ac:spMkLst>
            <pc:docMk/>
            <pc:sldMk cId="4232754979" sldId="268"/>
            <ac:spMk id="3" creationId="{FDF90B1A-D3F3-133D-948A-A9BDBA9137AA}"/>
          </ac:spMkLst>
        </pc:spChg>
      </pc:sldChg>
      <pc:sldChg chg="modSp new">
        <pc:chgData name="kim.diana2021@outlook.com" userId="56e7713850afd93f" providerId="Windows Live" clId="Web-{E0B74042-BFBD-40CE-1933-B776A2DB982E}" dt="2024-12-02T21:02:14.227" v="301" actId="20577"/>
        <pc:sldMkLst>
          <pc:docMk/>
          <pc:sldMk cId="4255427815" sldId="269"/>
        </pc:sldMkLst>
        <pc:spChg chg="mod">
          <ac:chgData name="kim.diana2021@outlook.com" userId="56e7713850afd93f" providerId="Windows Live" clId="Web-{E0B74042-BFBD-40CE-1933-B776A2DB982E}" dt="2024-12-02T21:02:14.227" v="301" actId="20577"/>
          <ac:spMkLst>
            <pc:docMk/>
            <pc:sldMk cId="4255427815" sldId="269"/>
            <ac:spMk id="2" creationId="{57000FC9-1292-26DD-3DE8-9BFB2540CC65}"/>
          </ac:spMkLst>
        </pc:spChg>
        <pc:spChg chg="mod">
          <ac:chgData name="kim.diana2021@outlook.com" userId="56e7713850afd93f" providerId="Windows Live" clId="Web-{E0B74042-BFBD-40CE-1933-B776A2DB982E}" dt="2024-12-02T21:02:01.429" v="293" actId="14100"/>
          <ac:spMkLst>
            <pc:docMk/>
            <pc:sldMk cId="4255427815" sldId="269"/>
            <ac:spMk id="3" creationId="{424F24B1-0DCF-2787-E552-A1776A8A4550}"/>
          </ac:spMkLst>
        </pc:spChg>
      </pc:sldChg>
      <pc:sldChg chg="delSp modSp new">
        <pc:chgData name="kim.diana2021@outlook.com" userId="56e7713850afd93f" providerId="Windows Live" clId="Web-{E0B74042-BFBD-40CE-1933-B776A2DB982E}" dt="2024-12-02T22:26:41.851" v="717" actId="20577"/>
        <pc:sldMkLst>
          <pc:docMk/>
          <pc:sldMk cId="1903541958" sldId="270"/>
        </pc:sldMkLst>
        <pc:spChg chg="del">
          <ac:chgData name="kim.diana2021@outlook.com" userId="56e7713850afd93f" providerId="Windows Live" clId="Web-{E0B74042-BFBD-40CE-1933-B776A2DB982E}" dt="2024-12-02T21:02:43.931" v="306"/>
          <ac:spMkLst>
            <pc:docMk/>
            <pc:sldMk cId="1903541958" sldId="270"/>
            <ac:spMk id="2" creationId="{C1724D2B-6EB2-66EB-63DC-142A6C51102D}"/>
          </ac:spMkLst>
        </pc:spChg>
        <pc:spChg chg="mod">
          <ac:chgData name="kim.diana2021@outlook.com" userId="56e7713850afd93f" providerId="Windows Live" clId="Web-{E0B74042-BFBD-40CE-1933-B776A2DB982E}" dt="2024-12-02T22:26:41.851" v="717" actId="20577"/>
          <ac:spMkLst>
            <pc:docMk/>
            <pc:sldMk cId="1903541958" sldId="270"/>
            <ac:spMk id="3" creationId="{3415FA82-7F72-F5C7-8173-72C64D5F9D8E}"/>
          </ac:spMkLst>
        </pc:spChg>
      </pc:sldChg>
      <pc:sldChg chg="addSp modSp new">
        <pc:chgData name="kim.diana2021@outlook.com" userId="56e7713850afd93f" providerId="Windows Live" clId="Web-{E0B74042-BFBD-40CE-1933-B776A2DB982E}" dt="2024-12-02T22:17:13.067" v="668" actId="1076"/>
        <pc:sldMkLst>
          <pc:docMk/>
          <pc:sldMk cId="836129436" sldId="271"/>
        </pc:sldMkLst>
        <pc:spChg chg="mod">
          <ac:chgData name="kim.diana2021@outlook.com" userId="56e7713850afd93f" providerId="Windows Live" clId="Web-{E0B74042-BFBD-40CE-1933-B776A2DB982E}" dt="2024-12-02T21:03:53.355" v="318" actId="1076"/>
          <ac:spMkLst>
            <pc:docMk/>
            <pc:sldMk cId="836129436" sldId="271"/>
            <ac:spMk id="2" creationId="{4D14D8F6-1ECB-A733-DCDE-3151934C68FB}"/>
          </ac:spMkLst>
        </pc:spChg>
        <pc:spChg chg="mod">
          <ac:chgData name="kim.diana2021@outlook.com" userId="56e7713850afd93f" providerId="Windows Live" clId="Web-{E0B74042-BFBD-40CE-1933-B776A2DB982E}" dt="2024-12-02T21:11:02.009" v="337" actId="1076"/>
          <ac:spMkLst>
            <pc:docMk/>
            <pc:sldMk cId="836129436" sldId="271"/>
            <ac:spMk id="3" creationId="{9FE79244-8D16-CD51-2234-01CCD6F3FFEA}"/>
          </ac:spMkLst>
        </pc:spChg>
        <pc:picChg chg="add mod">
          <ac:chgData name="kim.diana2021@outlook.com" userId="56e7713850afd93f" providerId="Windows Live" clId="Web-{E0B74042-BFBD-40CE-1933-B776A2DB982E}" dt="2024-12-02T22:17:13.067" v="668" actId="1076"/>
          <ac:picMkLst>
            <pc:docMk/>
            <pc:sldMk cId="836129436" sldId="271"/>
            <ac:picMk id="4" creationId="{FA1D4FF4-E54E-3BF3-B15B-333A2E60DBFD}"/>
          </ac:picMkLst>
        </pc:picChg>
      </pc:sldChg>
      <pc:sldChg chg="addSp delSp modSp new">
        <pc:chgData name="kim.diana2021@outlook.com" userId="56e7713850afd93f" providerId="Windows Live" clId="Web-{E0B74042-BFBD-40CE-1933-B776A2DB982E}" dt="2024-12-02T22:18:04.850" v="675" actId="14100"/>
        <pc:sldMkLst>
          <pc:docMk/>
          <pc:sldMk cId="2745061215" sldId="272"/>
        </pc:sldMkLst>
        <pc:spChg chg="del">
          <ac:chgData name="kim.diana2021@outlook.com" userId="56e7713850afd93f" providerId="Windows Live" clId="Web-{E0B74042-BFBD-40CE-1933-B776A2DB982E}" dt="2024-12-02T21:11:36.760" v="343"/>
          <ac:spMkLst>
            <pc:docMk/>
            <pc:sldMk cId="2745061215" sldId="272"/>
            <ac:spMk id="2" creationId="{86648598-8589-6017-F643-D5A2EEC0A1D7}"/>
          </ac:spMkLst>
        </pc:spChg>
        <pc:spChg chg="mod">
          <ac:chgData name="kim.diana2021@outlook.com" userId="56e7713850afd93f" providerId="Windows Live" clId="Web-{E0B74042-BFBD-40CE-1933-B776A2DB982E}" dt="2024-12-02T22:18:04.850" v="675" actId="14100"/>
          <ac:spMkLst>
            <pc:docMk/>
            <pc:sldMk cId="2745061215" sldId="272"/>
            <ac:spMk id="3" creationId="{15A4F74A-D696-EFCC-24F0-316430DB0294}"/>
          </ac:spMkLst>
        </pc:spChg>
        <pc:picChg chg="add mod">
          <ac:chgData name="kim.diana2021@outlook.com" userId="56e7713850afd93f" providerId="Windows Live" clId="Web-{E0B74042-BFBD-40CE-1933-B776A2DB982E}" dt="2024-12-02T22:18:02.881" v="674" actId="1076"/>
          <ac:picMkLst>
            <pc:docMk/>
            <pc:sldMk cId="2745061215" sldId="272"/>
            <ac:picMk id="4" creationId="{6A91D278-31FC-3A1F-A6DF-7E7EEB104FE3}"/>
          </ac:picMkLst>
        </pc:picChg>
      </pc:sldChg>
      <pc:sldChg chg="addSp modSp new">
        <pc:chgData name="kim.diana2021@outlook.com" userId="56e7713850afd93f" providerId="Windows Live" clId="Web-{E0B74042-BFBD-40CE-1933-B776A2DB982E}" dt="2024-12-02T22:19:11.883" v="684" actId="1076"/>
        <pc:sldMkLst>
          <pc:docMk/>
          <pc:sldMk cId="56652117" sldId="273"/>
        </pc:sldMkLst>
        <pc:spChg chg="mod">
          <ac:chgData name="kim.diana2021@outlook.com" userId="56e7713850afd93f" providerId="Windows Live" clId="Web-{E0B74042-BFBD-40CE-1933-B776A2DB982E}" dt="2024-12-02T21:13:13.857" v="367" actId="20577"/>
          <ac:spMkLst>
            <pc:docMk/>
            <pc:sldMk cId="56652117" sldId="273"/>
            <ac:spMk id="2" creationId="{6C53B7F1-C846-245F-ADB5-D030B7339488}"/>
          </ac:spMkLst>
        </pc:spChg>
        <pc:spChg chg="mod">
          <ac:chgData name="kim.diana2021@outlook.com" userId="56e7713850afd93f" providerId="Windows Live" clId="Web-{E0B74042-BFBD-40CE-1933-B776A2DB982E}" dt="2024-12-02T21:14:26.641" v="379" actId="14100"/>
          <ac:spMkLst>
            <pc:docMk/>
            <pc:sldMk cId="56652117" sldId="273"/>
            <ac:spMk id="3" creationId="{D9CB382F-DCFA-E9D8-22B1-A3D2BE04979A}"/>
          </ac:spMkLst>
        </pc:spChg>
        <pc:picChg chg="add mod">
          <ac:chgData name="kim.diana2021@outlook.com" userId="56e7713850afd93f" providerId="Windows Live" clId="Web-{E0B74042-BFBD-40CE-1933-B776A2DB982E}" dt="2024-12-02T22:19:11.883" v="684" actId="1076"/>
          <ac:picMkLst>
            <pc:docMk/>
            <pc:sldMk cId="56652117" sldId="273"/>
            <ac:picMk id="4" creationId="{D31CD2BE-A756-9C68-9303-156C6913B599}"/>
          </ac:picMkLst>
        </pc:picChg>
      </pc:sldChg>
      <pc:sldChg chg="addSp delSp modSp new">
        <pc:chgData name="kim.diana2021@outlook.com" userId="56e7713850afd93f" providerId="Windows Live" clId="Web-{E0B74042-BFBD-40CE-1933-B776A2DB982E}" dt="2024-12-02T22:20:01.338" v="689" actId="14100"/>
        <pc:sldMkLst>
          <pc:docMk/>
          <pc:sldMk cId="3661376963" sldId="274"/>
        </pc:sldMkLst>
        <pc:spChg chg="del">
          <ac:chgData name="kim.diana2021@outlook.com" userId="56e7713850afd93f" providerId="Windows Live" clId="Web-{E0B74042-BFBD-40CE-1933-B776A2DB982E}" dt="2024-12-02T21:18:00.410" v="387"/>
          <ac:spMkLst>
            <pc:docMk/>
            <pc:sldMk cId="3661376963" sldId="274"/>
            <ac:spMk id="2" creationId="{E4298D62-FAB2-302E-FFF5-030CE22415F4}"/>
          </ac:spMkLst>
        </pc:spChg>
        <pc:spChg chg="mod">
          <ac:chgData name="kim.diana2021@outlook.com" userId="56e7713850afd93f" providerId="Windows Live" clId="Web-{E0B74042-BFBD-40CE-1933-B776A2DB982E}" dt="2024-12-02T21:19:40.851" v="429" actId="20577"/>
          <ac:spMkLst>
            <pc:docMk/>
            <pc:sldMk cId="3661376963" sldId="274"/>
            <ac:spMk id="3" creationId="{B4CE7C97-C7AC-A029-753E-92F2214274D6}"/>
          </ac:spMkLst>
        </pc:spChg>
        <pc:picChg chg="add mod">
          <ac:chgData name="kim.diana2021@outlook.com" userId="56e7713850afd93f" providerId="Windows Live" clId="Web-{E0B74042-BFBD-40CE-1933-B776A2DB982E}" dt="2024-12-02T22:20:01.338" v="689" actId="14100"/>
          <ac:picMkLst>
            <pc:docMk/>
            <pc:sldMk cId="3661376963" sldId="274"/>
            <ac:picMk id="4" creationId="{7DCF2228-95AA-E3EE-78D5-4EDD32364E92}"/>
          </ac:picMkLst>
        </pc:picChg>
      </pc:sldChg>
      <pc:sldChg chg="delSp modSp new">
        <pc:chgData name="kim.diana2021@outlook.com" userId="56e7713850afd93f" providerId="Windows Live" clId="Web-{E0B74042-BFBD-40CE-1933-B776A2DB982E}" dt="2024-12-02T21:19:26.507" v="425" actId="20577"/>
        <pc:sldMkLst>
          <pc:docMk/>
          <pc:sldMk cId="2006290044" sldId="275"/>
        </pc:sldMkLst>
        <pc:spChg chg="del">
          <ac:chgData name="kim.diana2021@outlook.com" userId="56e7713850afd93f" providerId="Windows Live" clId="Web-{E0B74042-BFBD-40CE-1933-B776A2DB982E}" dt="2024-12-02T21:18:55.021" v="410"/>
          <ac:spMkLst>
            <pc:docMk/>
            <pc:sldMk cId="2006290044" sldId="275"/>
            <ac:spMk id="2" creationId="{E19B39BE-DAED-3079-8851-ED5616C4B730}"/>
          </ac:spMkLst>
        </pc:spChg>
        <pc:spChg chg="mod">
          <ac:chgData name="kim.diana2021@outlook.com" userId="56e7713850afd93f" providerId="Windows Live" clId="Web-{E0B74042-BFBD-40CE-1933-B776A2DB982E}" dt="2024-12-02T21:19:26.507" v="425" actId="20577"/>
          <ac:spMkLst>
            <pc:docMk/>
            <pc:sldMk cId="2006290044" sldId="275"/>
            <ac:spMk id="3" creationId="{3C1DFEEB-02B8-91D5-5158-4E57D486F111}"/>
          </ac:spMkLst>
        </pc:spChg>
      </pc:sldChg>
      <pc:sldChg chg="modSp new">
        <pc:chgData name="kim.diana2021@outlook.com" userId="56e7713850afd93f" providerId="Windows Live" clId="Web-{E0B74042-BFBD-40CE-1933-B776A2DB982E}" dt="2024-12-02T22:20:29.042" v="690" actId="20577"/>
        <pc:sldMkLst>
          <pc:docMk/>
          <pc:sldMk cId="1771280647" sldId="276"/>
        </pc:sldMkLst>
        <pc:spChg chg="mod">
          <ac:chgData name="kim.diana2021@outlook.com" userId="56e7713850afd93f" providerId="Windows Live" clId="Web-{E0B74042-BFBD-40CE-1933-B776A2DB982E}" dt="2024-12-02T22:20:29.042" v="690" actId="20577"/>
          <ac:spMkLst>
            <pc:docMk/>
            <pc:sldMk cId="1771280647" sldId="276"/>
            <ac:spMk id="2" creationId="{A4C9E049-BB86-E271-910E-73B633432A3C}"/>
          </ac:spMkLst>
        </pc:spChg>
        <pc:spChg chg="mod">
          <ac:chgData name="kim.diana2021@outlook.com" userId="56e7713850afd93f" providerId="Windows Live" clId="Web-{E0B74042-BFBD-40CE-1933-B776A2DB982E}" dt="2024-12-02T21:23:29.452" v="462" actId="20577"/>
          <ac:spMkLst>
            <pc:docMk/>
            <pc:sldMk cId="1771280647" sldId="276"/>
            <ac:spMk id="3" creationId="{B860654C-A8DC-0ABE-1FFA-880A33A4AFDA}"/>
          </ac:spMkLst>
        </pc:spChg>
      </pc:sldChg>
      <pc:sldChg chg="delSp modSp new">
        <pc:chgData name="kim.diana2021@outlook.com" userId="56e7713850afd93f" providerId="Windows Live" clId="Web-{E0B74042-BFBD-40CE-1933-B776A2DB982E}" dt="2024-12-02T21:23:56.437" v="468" actId="14100"/>
        <pc:sldMkLst>
          <pc:docMk/>
          <pc:sldMk cId="223982997" sldId="277"/>
        </pc:sldMkLst>
        <pc:spChg chg="del">
          <ac:chgData name="kim.diana2021@outlook.com" userId="56e7713850afd93f" providerId="Windows Live" clId="Web-{E0B74042-BFBD-40CE-1933-B776A2DB982E}" dt="2024-12-02T21:23:45.296" v="463"/>
          <ac:spMkLst>
            <pc:docMk/>
            <pc:sldMk cId="223982997" sldId="277"/>
            <ac:spMk id="2" creationId="{CDDFAFDF-7A51-E3AD-74F3-ED8F4E977480}"/>
          </ac:spMkLst>
        </pc:spChg>
        <pc:spChg chg="mod">
          <ac:chgData name="kim.diana2021@outlook.com" userId="56e7713850afd93f" providerId="Windows Live" clId="Web-{E0B74042-BFBD-40CE-1933-B776A2DB982E}" dt="2024-12-02T21:23:56.437" v="468" actId="14100"/>
          <ac:spMkLst>
            <pc:docMk/>
            <pc:sldMk cId="223982997" sldId="277"/>
            <ac:spMk id="3" creationId="{6D533FA2-5289-9F1B-6AA7-62153189D848}"/>
          </ac:spMkLst>
        </pc:spChg>
      </pc:sldChg>
      <pc:sldChg chg="modSp new">
        <pc:chgData name="kim.diana2021@outlook.com" userId="56e7713850afd93f" providerId="Windows Live" clId="Web-{E0B74042-BFBD-40CE-1933-B776A2DB982E}" dt="2024-12-02T21:28:04.086" v="488" actId="20577"/>
        <pc:sldMkLst>
          <pc:docMk/>
          <pc:sldMk cId="2571872241" sldId="278"/>
        </pc:sldMkLst>
        <pc:spChg chg="mod">
          <ac:chgData name="kim.diana2021@outlook.com" userId="56e7713850afd93f" providerId="Windows Live" clId="Web-{E0B74042-BFBD-40CE-1933-B776A2DB982E}" dt="2024-12-02T21:26:27.942" v="476" actId="1076"/>
          <ac:spMkLst>
            <pc:docMk/>
            <pc:sldMk cId="2571872241" sldId="278"/>
            <ac:spMk id="2" creationId="{94F13E27-EA61-0138-7986-790B6B9E9DA2}"/>
          </ac:spMkLst>
        </pc:spChg>
        <pc:spChg chg="mod">
          <ac:chgData name="kim.diana2021@outlook.com" userId="56e7713850afd93f" providerId="Windows Live" clId="Web-{E0B74042-BFBD-40CE-1933-B776A2DB982E}" dt="2024-12-02T21:28:04.086" v="488" actId="20577"/>
          <ac:spMkLst>
            <pc:docMk/>
            <pc:sldMk cId="2571872241" sldId="278"/>
            <ac:spMk id="3" creationId="{05A0A8D1-815D-02A0-9886-7470778DAAF7}"/>
          </ac:spMkLst>
        </pc:spChg>
      </pc:sldChg>
      <pc:sldChg chg="delSp modSp new">
        <pc:chgData name="kim.diana2021@outlook.com" userId="56e7713850afd93f" providerId="Windows Live" clId="Web-{E0B74042-BFBD-40CE-1933-B776A2DB982E}" dt="2024-12-02T21:28:57.212" v="500" actId="20577"/>
        <pc:sldMkLst>
          <pc:docMk/>
          <pc:sldMk cId="683790103" sldId="279"/>
        </pc:sldMkLst>
        <pc:spChg chg="del">
          <ac:chgData name="kim.diana2021@outlook.com" userId="56e7713850afd93f" providerId="Windows Live" clId="Web-{E0B74042-BFBD-40CE-1933-B776A2DB982E}" dt="2024-12-02T21:28:44.493" v="492"/>
          <ac:spMkLst>
            <pc:docMk/>
            <pc:sldMk cId="683790103" sldId="279"/>
            <ac:spMk id="2" creationId="{AF30CCA0-ADA2-8F1B-C5C6-1C3E3553BA3F}"/>
          </ac:spMkLst>
        </pc:spChg>
        <pc:spChg chg="mod">
          <ac:chgData name="kim.diana2021@outlook.com" userId="56e7713850afd93f" providerId="Windows Live" clId="Web-{E0B74042-BFBD-40CE-1933-B776A2DB982E}" dt="2024-12-02T21:28:57.212" v="500" actId="20577"/>
          <ac:spMkLst>
            <pc:docMk/>
            <pc:sldMk cId="683790103" sldId="279"/>
            <ac:spMk id="3" creationId="{6E022B53-AFE8-E104-9E42-9D99E484EDBC}"/>
          </ac:spMkLst>
        </pc:spChg>
      </pc:sldChg>
      <pc:sldChg chg="addSp modSp new">
        <pc:chgData name="kim.diana2021@outlook.com" userId="56e7713850afd93f" providerId="Windows Live" clId="Web-{E0B74042-BFBD-40CE-1933-B776A2DB982E}" dt="2024-12-02T22:21:40.810" v="695" actId="1076"/>
        <pc:sldMkLst>
          <pc:docMk/>
          <pc:sldMk cId="473293033" sldId="280"/>
        </pc:sldMkLst>
        <pc:spChg chg="mod">
          <ac:chgData name="kim.diana2021@outlook.com" userId="56e7713850afd93f" providerId="Windows Live" clId="Web-{E0B74042-BFBD-40CE-1933-B776A2DB982E}" dt="2024-12-02T21:30:08.184" v="513" actId="14100"/>
          <ac:spMkLst>
            <pc:docMk/>
            <pc:sldMk cId="473293033" sldId="280"/>
            <ac:spMk id="2" creationId="{5C3CC586-588F-CC1E-506B-D11A02619BB0}"/>
          </ac:spMkLst>
        </pc:spChg>
        <pc:spChg chg="mod">
          <ac:chgData name="kim.diana2021@outlook.com" userId="56e7713850afd93f" providerId="Windows Live" clId="Web-{E0B74042-BFBD-40CE-1933-B776A2DB982E}" dt="2024-12-02T21:51:28.033" v="604" actId="20577"/>
          <ac:spMkLst>
            <pc:docMk/>
            <pc:sldMk cId="473293033" sldId="280"/>
            <ac:spMk id="3" creationId="{8895E4C9-3848-E88D-87E9-CE0BA108D0A4}"/>
          </ac:spMkLst>
        </pc:spChg>
        <pc:picChg chg="add mod">
          <ac:chgData name="kim.diana2021@outlook.com" userId="56e7713850afd93f" providerId="Windows Live" clId="Web-{E0B74042-BFBD-40CE-1933-B776A2DB982E}" dt="2024-12-02T22:21:40.810" v="695" actId="1076"/>
          <ac:picMkLst>
            <pc:docMk/>
            <pc:sldMk cId="473293033" sldId="280"/>
            <ac:picMk id="4" creationId="{99305FE4-8C2B-E919-4B76-4FBA1930CA97}"/>
          </ac:picMkLst>
        </pc:picChg>
      </pc:sldChg>
      <pc:sldChg chg="delSp modSp new">
        <pc:chgData name="kim.diana2021@outlook.com" userId="56e7713850afd93f" providerId="Windows Live" clId="Web-{E0B74042-BFBD-40CE-1933-B776A2DB982E}" dt="2024-12-02T21:34:09.301" v="541" actId="14100"/>
        <pc:sldMkLst>
          <pc:docMk/>
          <pc:sldMk cId="1723703488" sldId="281"/>
        </pc:sldMkLst>
        <pc:spChg chg="del">
          <ac:chgData name="kim.diana2021@outlook.com" userId="56e7713850afd93f" providerId="Windows Live" clId="Web-{E0B74042-BFBD-40CE-1933-B776A2DB982E}" dt="2024-12-02T21:33:44.440" v="529"/>
          <ac:spMkLst>
            <pc:docMk/>
            <pc:sldMk cId="1723703488" sldId="281"/>
            <ac:spMk id="2" creationId="{C3A921FA-E7FA-3EE8-EE23-D69F43C42842}"/>
          </ac:spMkLst>
        </pc:spChg>
        <pc:spChg chg="mod">
          <ac:chgData name="kim.diana2021@outlook.com" userId="56e7713850afd93f" providerId="Windows Live" clId="Web-{E0B74042-BFBD-40CE-1933-B776A2DB982E}" dt="2024-12-02T21:34:09.301" v="541" actId="14100"/>
          <ac:spMkLst>
            <pc:docMk/>
            <pc:sldMk cId="1723703488" sldId="281"/>
            <ac:spMk id="3" creationId="{C10B2BAD-B60E-D73E-7F64-9B115E069910}"/>
          </ac:spMkLst>
        </pc:spChg>
      </pc:sldChg>
      <pc:sldChg chg="addSp modSp new">
        <pc:chgData name="kim.diana2021@outlook.com" userId="56e7713850afd93f" providerId="Windows Live" clId="Web-{E0B74042-BFBD-40CE-1933-B776A2DB982E}" dt="2024-12-02T22:22:51.781" v="701" actId="1076"/>
        <pc:sldMkLst>
          <pc:docMk/>
          <pc:sldMk cId="66647639" sldId="282"/>
        </pc:sldMkLst>
        <pc:spChg chg="mod">
          <ac:chgData name="kim.diana2021@outlook.com" userId="56e7713850afd93f" providerId="Windows Live" clId="Web-{E0B74042-BFBD-40CE-1933-B776A2DB982E}" dt="2024-12-02T21:34:43.614" v="549" actId="1076"/>
          <ac:spMkLst>
            <pc:docMk/>
            <pc:sldMk cId="66647639" sldId="282"/>
            <ac:spMk id="2" creationId="{29CC7A2F-A36F-0F86-2502-34C6F4377F17}"/>
          </ac:spMkLst>
        </pc:spChg>
        <pc:spChg chg="mod">
          <ac:chgData name="kim.diana2021@outlook.com" userId="56e7713850afd93f" providerId="Windows Live" clId="Web-{E0B74042-BFBD-40CE-1933-B776A2DB982E}" dt="2024-12-02T21:39:20.217" v="564" actId="20577"/>
          <ac:spMkLst>
            <pc:docMk/>
            <pc:sldMk cId="66647639" sldId="282"/>
            <ac:spMk id="3" creationId="{2CA10741-A45A-2982-0E59-A35B5A584A1A}"/>
          </ac:spMkLst>
        </pc:spChg>
        <pc:picChg chg="add mod">
          <ac:chgData name="kim.diana2021@outlook.com" userId="56e7713850afd93f" providerId="Windows Live" clId="Web-{E0B74042-BFBD-40CE-1933-B776A2DB982E}" dt="2024-12-02T22:22:51.781" v="701" actId="1076"/>
          <ac:picMkLst>
            <pc:docMk/>
            <pc:sldMk cId="66647639" sldId="282"/>
            <ac:picMk id="4" creationId="{93D446F7-E3FC-100A-AC9D-82CEC0FD8026}"/>
          </ac:picMkLst>
        </pc:picChg>
      </pc:sldChg>
      <pc:sldChg chg="addSp modSp new">
        <pc:chgData name="kim.diana2021@outlook.com" userId="56e7713850afd93f" providerId="Windows Live" clId="Web-{E0B74042-BFBD-40CE-1933-B776A2DB982E}" dt="2024-12-02T22:23:45.173" v="705" actId="1076"/>
        <pc:sldMkLst>
          <pc:docMk/>
          <pc:sldMk cId="3955581503" sldId="283"/>
        </pc:sldMkLst>
        <pc:spChg chg="mod">
          <ac:chgData name="kim.diana2021@outlook.com" userId="56e7713850afd93f" providerId="Windows Live" clId="Web-{E0B74042-BFBD-40CE-1933-B776A2DB982E}" dt="2024-12-02T21:39:33.045" v="568" actId="20577"/>
          <ac:spMkLst>
            <pc:docMk/>
            <pc:sldMk cId="3955581503" sldId="283"/>
            <ac:spMk id="2" creationId="{79837A63-6888-96E7-B2EB-03EF9FCCA3BA}"/>
          </ac:spMkLst>
        </pc:spChg>
        <pc:spChg chg="mod">
          <ac:chgData name="kim.diana2021@outlook.com" userId="56e7713850afd93f" providerId="Windows Live" clId="Web-{E0B74042-BFBD-40CE-1933-B776A2DB982E}" dt="2024-12-02T21:45:35.792" v="581" actId="14100"/>
          <ac:spMkLst>
            <pc:docMk/>
            <pc:sldMk cId="3955581503" sldId="283"/>
            <ac:spMk id="3" creationId="{520C0FC7-9A89-E267-5377-C1DBC18327C6}"/>
          </ac:spMkLst>
        </pc:spChg>
        <pc:picChg chg="add mod">
          <ac:chgData name="kim.diana2021@outlook.com" userId="56e7713850afd93f" providerId="Windows Live" clId="Web-{E0B74042-BFBD-40CE-1933-B776A2DB982E}" dt="2024-12-02T22:23:45.173" v="705" actId="1076"/>
          <ac:picMkLst>
            <pc:docMk/>
            <pc:sldMk cId="3955581503" sldId="283"/>
            <ac:picMk id="4" creationId="{F5797EB7-6EA9-0276-FF90-63CA1091B28C}"/>
          </ac:picMkLst>
        </pc:picChg>
      </pc:sldChg>
      <pc:sldChg chg="modSp new">
        <pc:chgData name="kim.diana2021@outlook.com" userId="56e7713850afd93f" providerId="Windows Live" clId="Web-{E0B74042-BFBD-40CE-1933-B776A2DB982E}" dt="2024-12-02T21:48:57.204" v="603" actId="14100"/>
        <pc:sldMkLst>
          <pc:docMk/>
          <pc:sldMk cId="1236186565" sldId="284"/>
        </pc:sldMkLst>
        <pc:spChg chg="mod">
          <ac:chgData name="kim.diana2021@outlook.com" userId="56e7713850afd93f" providerId="Windows Live" clId="Web-{E0B74042-BFBD-40CE-1933-B776A2DB982E}" dt="2024-12-02T21:48:11.468" v="589" actId="1076"/>
          <ac:spMkLst>
            <pc:docMk/>
            <pc:sldMk cId="1236186565" sldId="284"/>
            <ac:spMk id="2" creationId="{EB9F2C8E-89E9-426D-D2A4-0A3C824C4EE9}"/>
          </ac:spMkLst>
        </pc:spChg>
        <pc:spChg chg="mod">
          <ac:chgData name="kim.diana2021@outlook.com" userId="56e7713850afd93f" providerId="Windows Live" clId="Web-{E0B74042-BFBD-40CE-1933-B776A2DB982E}" dt="2024-12-02T21:48:57.204" v="603" actId="14100"/>
          <ac:spMkLst>
            <pc:docMk/>
            <pc:sldMk cId="1236186565" sldId="284"/>
            <ac:spMk id="3" creationId="{BE2AFF0F-C0A0-28DC-8648-D747CFBDD7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ea typeface="Blogger Sans" panose="02000506030000020004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26.03.2025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BA0B180-0C2D-7FC0-D612-068681D736D9}"/>
              </a:ext>
            </a:extLst>
          </p:cNvPr>
          <p:cNvSpPr txBox="1">
            <a:spLocks/>
          </p:cNvSpPr>
          <p:nvPr/>
        </p:nvSpPr>
        <p:spPr>
          <a:xfrm>
            <a:off x="5968106" y="1373"/>
            <a:ext cx="6322422" cy="20561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86C0FC5-AC1A-655B-5A48-E959B9ECD9CD}"/>
              </a:ext>
            </a:extLst>
          </p:cNvPr>
          <p:cNvSpPr txBox="1"/>
          <p:nvPr/>
        </p:nvSpPr>
        <p:spPr>
          <a:xfrm>
            <a:off x="6150356" y="2493557"/>
            <a:ext cx="610151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/>
                <a:cs typeface="Times New Roman"/>
              </a:rPr>
              <a:t>Профессиональная этика в работе психолога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79BA624-021B-CFFC-FDA4-ABCEBE9B3E58}"/>
              </a:ext>
            </a:extLst>
          </p:cNvPr>
          <p:cNvSpPr txBox="1"/>
          <p:nvPr/>
        </p:nvSpPr>
        <p:spPr>
          <a:xfrm>
            <a:off x="7628786" y="6399324"/>
            <a:ext cx="314465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Times New Roman"/>
                <a:cs typeface="Times New Roman"/>
              </a:rPr>
              <a:t>Казань 2025</a:t>
            </a:r>
          </a:p>
        </p:txBody>
      </p:sp>
      <p:pic>
        <p:nvPicPr>
          <p:cNvPr id="13" name="Рисунок 12" descr="KSMU_logo.png">
            <a:extLst>
              <a:ext uri="{FF2B5EF4-FFF2-40B4-BE49-F238E27FC236}">
                <a16:creationId xmlns:a16="http://schemas.microsoft.com/office/drawing/2014/main" id="{A5A69625-92D8-9A74-738D-870B6B779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61" y="281714"/>
            <a:ext cx="14859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EBC28-AF19-109C-F912-135E3E20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Права и обязанности клиентов по закону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454F50-5AB7-369F-1B35-5A2B50A65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b="1" dirty="0"/>
              <a:t>Права клиента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Доступ к информации о психологических услугах и их стоимости.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Возможность выбора психолога и консультаций с ним.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Право на анонимность и конфиденциальность.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Право на прекращение консультации в любой момент без объяснения причин.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Обязанности клиента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Соблюдение правил и рекомендаций психолога.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Согласие на обработку персональных данных, если это необходимо для предоставления услуги.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18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7F7FC-B67E-7A4D-95C3-1EA87A22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Психологическая конфиденциальность и юридическая ответственность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342A366-DCA1-CD20-C771-2FA25D569F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6409" y="2570133"/>
            <a:ext cx="1076739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Конфиденциальность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Закон строго регулирует соблюдение конфиденциальности всех данных, полученных от клиентов.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 не имеет права раскрывать информацию, полученную от клиента, без его явного согласия.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Юридическая ответственность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 несет юридическую ответственность за нарушение профессиональных стандартов, несанкционированное раскрытие данных и другие нарушения, предусмотренные законом.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Закон также устанавливает ответственность для организаций, предоставляющих психологические услуги, за несоответствие установленным стандартам.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6B74C-70DA-60F8-3956-41B12DB6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Квалификация и обязанности психологов по закону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1F035-BCD4-87D9-4FDE-9176366C4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Образование и сертификация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иметь высшее образование в области психологии.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Обязанность пройти сертификацию для получения лицензии на осуществление профессиональной деятельности.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Профессиональные обязанности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обязан соблюдать этические и юридические нормы, проводить диагностику, консультации, коррекцию и реабилитацию клиентов.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Необходимо регулярно повышать квалификацию, следовать современным стандартам и методикам.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Контроль за деятельностью психолога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Регулярные проверки со стороны государственных и профессиональных организаций.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Психологи обязаны работать в соответствии с установленными правилами и стандартами, обеспечивая качество услуг.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42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Нравственный и правовой уровень в профессии психолога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985631"/>
            <a:ext cx="1075185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Нравственный уровень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Важность стремления к моральному совершенствованию, которое выражается через этические принципы, такие как: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Самосознание личности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Ответственность за свои действия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Ориентация на благополучие клиента и общества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Этические проблемы на этом уровне также включают столкновение с общественными нормами, что подчеркивает сложность морального выбора.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Этические принципы психолога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Этические нормы, описанные в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Этическом кодексе психолога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подчеркивают важность соблюдения профессиональных стандартов.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Включают обязательства перед клиентом, защиту прав личности, честность и конфиденциальность.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7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Принципы профессиональной этики психолога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Высшие моральные ценности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Общечеловеческие ценности, такие как доброта, справедливость и честность, важны для практики психолога.</a:t>
            </a:r>
          </a:p>
          <a:p>
            <a:pPr lvl="1"/>
            <a:r>
              <a:rPr lang="ru-RU" dirty="0"/>
              <a:t>Эти ценности проявляются в юридической практике и профессиональном общении.</a:t>
            </a:r>
          </a:p>
          <a:p>
            <a:r>
              <a:rPr lang="ru-RU" b="1" dirty="0"/>
              <a:t>Конкретные нормы для профессии психолога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Важность соблюдения принципов справедливости, конфиденциальности и равенства.</a:t>
            </a:r>
          </a:p>
          <a:p>
            <a:pPr lvl="1"/>
            <a:r>
              <a:rPr lang="ru-RU" dirty="0"/>
              <a:t>Психолог должен учитывать моральные нормы, действующие в его профессии.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09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Профессиональная этика и моральные ценности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Профессиональная этика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Принципы профессиональной этики включают уважение к клиенту, обязательство сохранять конфиденциальность и честность в общении.</a:t>
            </a:r>
          </a:p>
          <a:p>
            <a:pPr lvl="1"/>
            <a:r>
              <a:rPr lang="ru-RU" dirty="0"/>
              <a:t>Этические нормы регулируют деятельность психолога в различных контекстах и ситуациях.</a:t>
            </a:r>
          </a:p>
          <a:p>
            <a:r>
              <a:rPr lang="ru-RU" b="1" dirty="0"/>
              <a:t>Ключевые принципы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Принципы «не навреди» и «сохранение профессиональной тайны» являются основными для профессии.</a:t>
            </a:r>
          </a:p>
          <a:p>
            <a:pPr lvl="1"/>
            <a:r>
              <a:rPr lang="ru-RU" dirty="0"/>
              <a:t>Эти принципы подкрепляются моральными ценностями, которые должны быть направлены на благополучие клиента.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35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00D4A-9A40-4635-3969-F4AA177D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Этические коды и нормативные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A2AD6-2D01-6045-8A58-23B98F0E3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Традиции профессиональной этики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В 1953 году был принят первый этический кодекс психолога, который регулирует его поведение в профессии.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Этические кодексы разрабатывались и изменялись на протяжении десятилетий.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Документы, регулирующие профессиональную деятельность психологов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b="1" dirty="0"/>
              <a:t>Этический кодекс психолога</a:t>
            </a:r>
            <a:r>
              <a:rPr lang="ru-RU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b="1" dirty="0"/>
              <a:t>Этический кодекс психологов образования</a:t>
            </a:r>
            <a:r>
              <a:rPr lang="ru-RU" dirty="0"/>
              <a:t> (для педагогов-психологов).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b="1" dirty="0"/>
              <a:t>Кодексы для военных психологов</a:t>
            </a:r>
            <a:r>
              <a:rPr lang="ru-RU" dirty="0"/>
              <a:t> и другие отраслевые документы.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22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AAFE8-F6D3-50B7-2139-61C6A805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принципы профессиональной этики психолога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89501-6841-1F04-BAE2-348B3A4F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Уважение достоинства и прав личности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уважать всех людей, независимо от их возраста, пола, сексуальной ориентации, расы, религии и других факторов. Любая дискриминация недопустима.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Конфиденциальность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Информация, полученная от клиента, не подлежит разглашению без его согласия, за исключением случаев, когда это необходимо по закону или для предотвращения угрозы жизни.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Компетентность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поддерживать высокие стандарты своей профессии, постоянно обновлять знания и использовать только проверенные методики и техники.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Ответственность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принимать ответственность за свои решения и действия, гарантируя правильность предоставляемых услуг.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Подчинение нормам закона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обязан соблюдать юридические нормы и законы, действующие в стране, где он работает.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Реклама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Реклама должна быть честной и не вводящей в заблуждение, не должна включать ложные обещания или неоправданные заявления.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Уважительное отношение к коллегам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уважать других специалистов своей профессии и избегать неэтичных практик в отношении коллег.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Запрет на эксплуатацию клиентов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не должен использовать своих клиентов в личных целях, будь то эмоционально, финансово или сексуально.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Благополучие клиента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уважать и защищать благополучие клиента, при необходимости направлять его к другим специалистам.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591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0EC9D-C045-9D80-BE66-DD765B8E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Этического кодекса психолога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8487653-F55C-A435-1053-200292711A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1285" y="2570133"/>
            <a:ext cx="1104251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Репутационная функция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Формирование доверия к психологу со стороны потребителей психологических услуг.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Нормы этики гарантируют безопасность и надежность отношений.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Управленческая функция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Регулирование поведения психолога в сложных этических ситуациях.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Повышение эффективности деятельности через соблюдение этических норм.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Миссия (предназначение)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Этические нормы формируют профессиональную идентичность психолога и способствуют его социальной ответственности.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84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5B63D-F6AD-24C5-ADE3-47258F3B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Важность этических норм для психологии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DE8065-D48B-E6FB-FD66-C2E9D3F66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897"/>
            <a:ext cx="10515600" cy="435133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b="1" dirty="0"/>
              <a:t>Профессиональное поведение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Этика является регулятором не только внешних, но и внутренних отношений между профессиональными психологами.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Качество отношений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осознавать миссию профессии и ценности психологической деятельности, чтобы быть уверенным в правильности своих действий.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Задачи и цели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постоянно улучшать свои навыки и следовать этическим стандартам для эффективной работы с клиентами.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44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Определения ключевых понятий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Этика</a:t>
            </a:r>
            <a:r>
              <a:rPr lang="ru-RU" dirty="0"/>
              <a:t>:</a:t>
            </a:r>
          </a:p>
          <a:p>
            <a:pPr marL="457200" lvl="1" indent="0">
              <a:buNone/>
            </a:pPr>
            <a:r>
              <a:rPr lang="ru-RU" dirty="0"/>
              <a:t>— философская дисциплина, которая изучает систему норм и принципов, регулирующих поведение людей, основываясь на различии добра и зла. Она занимается анализом человеческой практики и определения, что правильно и что неправильно в действиях людей.</a:t>
            </a:r>
          </a:p>
          <a:p>
            <a:r>
              <a:rPr lang="ru-RU" b="1" dirty="0"/>
              <a:t>Мораль</a:t>
            </a:r>
            <a:r>
              <a:rPr lang="ru-RU" dirty="0"/>
              <a:t>:</a:t>
            </a:r>
          </a:p>
          <a:p>
            <a:pPr marL="457200" lvl="1" indent="0">
              <a:buNone/>
            </a:pPr>
            <a:r>
              <a:rPr lang="ru-RU" dirty="0"/>
              <a:t> — это совокупность правил и норм, регулирующих поведение в обществе и основанных на различении добра и зла. Мораль выражает общественные ценности и моральные принципы, которые определяют, как человек должен поступать в той или иной ситуации.</a:t>
            </a:r>
          </a:p>
          <a:p>
            <a:r>
              <a:rPr lang="ru-RU" b="1" dirty="0"/>
              <a:t>Нравственность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Н это способность человека различать добро и зло, проявляющаяся в его личных действиях, отношениях с другими людьми и обществом. Это внутреннее чувство, которое регулирует поведение человека в контексте социально одобряемых норм.</a:t>
            </a:r>
          </a:p>
          <a:p>
            <a:r>
              <a:rPr lang="ru-RU" b="1" dirty="0"/>
              <a:t>Профессиональная этика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Профессиональная этика в психологии — это совокупность моральных норм, регулирующих поведение специалистов в их профессиональной деятельности. Она включает обязательства перед клиентами и обществом, принцип конфиденциальности и честности в профессиональной практике.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74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10393-5A56-D6FF-5E86-EF8F7C9A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Личностные качества консультанта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CA9E93-7F77-C420-2D8A-ED9AD32AF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b="1" dirty="0"/>
              <a:t>Личная зрелость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Консультант решает свои проблемы, принимает ограничения и достижения, проявляя зрелость.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Социальная зрелость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Консультант помогает решать проблемы клиентов, проявляя открытость, терпимость и искренность.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Зрелость как процесс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не может быть зрелым всегда, но он должен стремиться к развитию этой зрелости в своей профессии.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282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1373-B556-CB70-E564-2BCF762A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: Профессиональные умения психолога по Н.В. Дубровиной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F26979-66AD-26A3-406B-2DC4A132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Активное слушание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обладать способностью полностью сосредотачиваться на собеседнике и его словах, не прерывая и не оценивая их сразу. Активное слушание требует не только внимания, но и физического присутствия, например, зрительного контакта и открытой позы, что способствует более глубокому пониманию клиента.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Рефлексивное слушание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Это умение состоит в том, чтобы не только воспринимать слова клиента, но и понимать его эмоции, чувства и подсознательные сообщения. Рефлексивное слушание требует от психолога осознания, что за каждым словом клиента стоит важная информация, требующая осмысленного и чуткого реагирования.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Интерпретация и обратная связь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уметь корректно интерпретировать информацию, услышанную от клиента, и давать обратную связь, которая поможет клиенту увидеть и осознать свои переживания и поведение. Это позволяет клиенту глубже понять свои эмоции и установить более продуктивные способы взаимодействия с окружающим миром.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Правильная постановка вопросов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уметь задавать вопросы, которые помогают клиенту раскрыть свои чувства и мысли. Это не только помогает клиенту лучше понять себя, но и дает психологу возможность правильно ориентировать беседу, выявляя важные аспекты для работы.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Вопросы должны быть ясными, непредвзятыми и открытыми, чтобы не навязывать свои интерпретации, а предоставлять пространство для самовыражения клиента.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Оценка поведения клиента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Оценка поведения клиента — это ключевая часть работы психолога, включающая выявление скрытых эмоций и несоответствий между вербальными и невербальными сигналами. Психолог должен быть внимателен к этим различиям и использовать их для дальнейшего анализа и помощи клиенту.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Реагирование на эмоциональные изменения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В ходе беседы психолог должен уметь замечать любые изменения в эмоциональном состоянии клиента и реагировать на них соответствующим образом. Это может включать поддержку, эмпатию, помощь в расслаблении или, наоборот, активное вмешательство для того, чтобы помочь клиенту справиться с трудными ситуациями.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Конструктивная критика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быть способен мягко, но четко донести до клиента информацию о его возможных ошибках или недочетах в поведении. Это важно для того, чтобы помочь клиенту расти и развиваться, не унижая и не осуждая 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519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EEA87-4EC2-418B-2700-A8B6852F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ценностей консультанта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60EAA-8936-1FAD-E8EC-718178ECF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b="1" dirty="0"/>
              <a:t>Личная система ценностей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Каждый человек имеет свою уникальную систему ценностей, которая влияет на восприятие окружающего мира. Это влияет и на профессиональное консультирование.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Моральные и этические вопросы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Каждая моральная проблема имеет этический контекст, в том числе проблемы личности. Психолог должен учитывать эти вопросы, чтобы корректно действовать в ходе консультаций.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Необходимость нейтральности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оставаться нейтральным и не навязывать свои личные ценности клиенту, избегая влиять на его 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76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7B18C-D527-8CE3-DF3E-099A705D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Роль личных ценностей консультанта в процессе консультации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73626BB-73F4-540A-3591-1C65D7AAEB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5861" y="2570133"/>
            <a:ext cx="1067793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Философия жизни консультанта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Каждый консультант имеет свою философию жизни, которая влияет на его подход к клиенту и помогает ему поддерживать профессиональное дистанцирование.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Недопустимость навязывания философии жизни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 должен избегать навязывания своей философии жизни, позволяя клиенту развивать свои собственные идеи и ценности.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Этика поведения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 должен придерживаться высоких этических стандартов, что включает ответственность за влияние своей позиции на клиента и соблюдение нейтральности.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66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F4748-9B50-F675-8E23-BD918016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Проблемы, связанные с ценностными системами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669AC05-D5F2-41CA-EF21-5D4BC46DFC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572721"/>
            <a:ext cx="1113845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Конфликты ценностей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Консультант может столкнуться с конфликтами своих ценностей и ценностей клиента. Важно избегать навязывания, а помочь клиенту с принятием самостоятельных решений.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Примеры этических дилемм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Пример с клиентом, который не может решить проблему в личной жизни из-за семейных конфликтов, где важно соблюсти профессиональные границы и поддерживать нейтралитет.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Доверие клиента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Успешная консультация основывается на доверии, поэтому важно, чтобы консультант не только помогал клиенту, но и сохранял этические границы в процессе общения.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86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7510E-B4F3-9AE3-D503-A2254F85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Принципы консультирования в профессиональной этике: 1. Про советы</a:t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E3FDD08-3876-3306-AD0B-E401873EE0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431633"/>
            <a:ext cx="10896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 не дает советов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 должен избегать раздачи советов, так как это может ограничить самостоятельность клиента.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Консультирование должно быть ориентировано на помощь клиенту в нахождении собственных решений, а не на указания, что ему делать.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Раздача советов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Люди часто обращаются за советами, чтобы почувствовать поддержку, но психолог должен помочь клиенту найти решение самостоятельно.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Карл Густав Юнг отмечает, что "хороший совет" — это всегда проявление сочувствия, но он не всегда эффективен.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00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6B3ED-CCB3-9A85-D315-57F75840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08" y="576809"/>
            <a:ext cx="10737715" cy="724773"/>
          </a:xfrm>
        </p:spPr>
        <p:txBody>
          <a:bodyPr>
            <a:normAutofit/>
          </a:bodyPr>
          <a:lstStyle/>
          <a:p>
            <a:r>
              <a:rPr lang="ru-RU" sz="2000" b="1" dirty="0"/>
              <a:t>Принципы консультирования в профессиональной этике:  </a:t>
            </a:r>
            <a:r>
              <a:rPr lang="ru-RU" sz="2000" dirty="0"/>
              <a:t>Принцип отсутствия двойных отношений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724348-1F5A-F53E-58D9-250D3C1E0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5294" y="1305695"/>
            <a:ext cx="11410544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Двойные отношения возникают, когда психолог и клиент находятся в других отношениях помимо консультирования (например, семейные, дружеские или профессиональные).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Это могут быть ситуации, когда психолог выполняет несколько ролей одновременно: консультирует и является другом, коллегой или родственником.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Почему принцип важен?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Двойные отношения могут нарушить профессиональную дистанцию, что ведет к нарушению объективности психолога.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Это может затруднить принятие решений, так как психолог может испытывать предвзятость или неосознанно влиять на клиента.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Последствия нарушения принципа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 может не воспринимать проблемы клиента в контексте профессиональных стандартов, что может привести к ошибкам в консультировании.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Что такое двойные отношения?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Двойные отношения нарушают доверие клиента, что снижает эффективность работы психолога и доверие со стороны клиента.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Применение принципа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 обязан избегать личных и профессиональных отношений с клиентом, которые могут повлиять на объективность и нейтральность в консультировании.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Важно сохранять ясные границы, чтобы гарантировать профессионализм и качественное взаимодействие с клиентом.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68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3C603-9202-0AA3-51D4-A0BB73D8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Принципы консультирования в профессиональной этике: Принцип необходимости прохождения психологом личной терапии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81AF5E-AE8F-6342-8765-5C4B95AD0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Что такое личная терапия для психолога?</a:t>
            </a:r>
            <a:endParaRPr lang="ru-RU" dirty="0"/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Личная терапия — это процесс, в котором психолог сам проходит консультации у другого профессионала, чтобы развивать свои навыки, анализировать собственные эмоции и чувства.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Это необходимая практика для личного и профессионального роста психолога, которая помогает ему избежать проекций и ошибок в работе с клиентами.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Зачем психологу личная терапия?</a:t>
            </a:r>
            <a:endParaRPr lang="ru-RU" dirty="0"/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Личная терапия помогает психологу осознавать свои эмоциональные реакции и предвзятости, которые могут влиять на работу с клиентом.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быть в состоянии объективно воспринимать проблемы клиента, не позволяя личным переживаниям и проблемам влиять на профессиональную деятельность.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Преимущества личной терапии для психолога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Позволяет лучше понять процесс консультирования с другой стороны.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Помогает улучшить саморегуляцию и укрепить эмоциональную устойчивость.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Предотвращает возможные профессиональные "выгорания" и улучшает качество работы с клиентами.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223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4BF2C-4311-441B-5A3B-81A154A0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Принципы консультирования в профессиональной. Принцип регулярного участия психолога в супервизии</a:t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C0A73D0-CE75-A71C-042E-111FFD9668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336736"/>
            <a:ext cx="10515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Что такое супервизия?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Супервизия — это профессиональное руководство, в котором психолог обсуждает свои кейсы, проблемы и профессиональные дилеммы с более опытным коллегой (супервизором).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Это процесс, в котором анализируются действия психолога в работе с клиентами, его подходы и стратегии для улучшения эффективности консультирования.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Зачем психологу супервизия?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Супервизия помогает психологу выявлять и устранять возможные ошибки в работе, поддерживает профессиональный рост и развитие.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Это возможность получать обратную связь и рекомендации по сложным или запутанным случаям, что позволяет улучшить качество работы.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Преимущества супервизии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Регулярная супервизия помогает психологу развивать критическое мышление, а также уверенность в собственных решениях.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Обсуждение проблемных случаев с опытными специалистами позволяет психотерапевту видеть различные аспекты работы, улучшать свои методики и подходы.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Заключение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Регулярное участие в супервизии и личной терапии помогает психологу не только быть эффективным в своей работе, но и поддерживать высокий уровень профессионализма и эмоционального здоровья.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46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9E6F6-6F72-D3F4-DBF1-A037A006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: Этические принципы работы с школьниками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5AB68D-5EBC-7431-A8BF-A084405E5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Школьники и самостоятельность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Школьники — это более самостоятельные существа, которые начинают брать ответственность за свои поступки.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помогать организовывать ситуацию таким образом, чтобы школьник получил удовлетворение и уверенность от того, что сам решает свои проблемы.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Задача психолога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помочь школьнику понять, что его действия имеют последствия, и научить его ответственности.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Важно дать школьнику возможность почувствовать свою значимость и осознанность в принятии решений.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Необходимость наказания и поддержка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В случае недостойных действий школьника, психолог должен помочь ему понять и осознать эти ошибки, не прибегая к жестоким наказаниям.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24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962" y="429585"/>
            <a:ext cx="10237176" cy="432061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813" y="253738"/>
            <a:ext cx="11425473" cy="62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72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17EF6-FAF3-49F0-03B8-8BEF351F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Особые отношения с детьми-инвалидами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D248486-76C4-C0A1-9789-554B733A64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7261" y="1600637"/>
            <a:ext cx="10906539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Дети с ограниченными возможностями здоровья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Дети с ограниченными возможностями здоровья могут быть более открыты для контакта и общения, когда получают достаточно душевного тепла и поддержки.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 должен проявлять большую заботу и внимание, особенно если ребенок имеет физические или ментальные ограничения.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Проблемы работы с детьми-инвалидами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 должен учитывать ограниченность здоровья и помогать детям находить способы адаптации в обществе, поддерживая их уверенность в себе и позитивное восприятие окружающего мира.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Важно работать с такими детьми с повышенным вниманием, направляя их на развитие и социальную интеграцию.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Социальная адаптация и поддержка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Работа с детьми-инвалидами требует намного больше душевной отдачи от психолога, чем работа с обычными детьми.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Важно создать условия для самовыражения и развития каждого ребенка, несмотря на физические ограничения.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73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A03DB-6B8A-0604-CB2C-4BE00018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взаимодействия с родителями детей и подростков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9C963-C565-E5CD-9E1A-4CD868874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Основные задачи работы с родителями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Построение основ для психологического взаимодействия с родителями, включая совместное выполнение задач.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Важно разделение функций: психолог выполняет свою роль, а родители — свою.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Готовность родителей к сотрудничеству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Работу с родителями нужно строить с учетом их готовности выполнять функции и сотрудничать в решении проблем.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Невозможность настоящего сотрудничества со стороны родителей может требовать дополнительной работы и подготовки.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Двойная роль психолога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выполняет роль как консультанта для ребенка, так и для родителей.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Это двойная ответственность, включающая работу с родителями, помимо работы с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889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01810-B27D-F2B9-6245-6A0F9161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Психологическая диагностика и работа с детьми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CB15D-E835-02C0-B667-D0213338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Требования к диагностике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проводить диагностику в максимально естественной среде для ребенка, чтобы создать комфортную атмосферу.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Установление контакта, отсутствие критики со стороны психолога, учет эмоционального состояния ребенка.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Этические вопросы в диагностике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Важно объяснять ребенку, что будет происходить во время диагностики, чтобы он чувствовал себя комфортно.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Этическая дилемма возникает в отношении получения согласия родителей на диагностику и использование полученных результатов.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Принципы проведения диагностики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Объяснение ребенку целей диагностики, использования результатов в интересах его здоровья и семьи.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Родительское согласие является обязательным, и необходимо учитывать мнение как ребенка, так и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064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75E9-550F-9C9D-AF91-DA301106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570" y="567081"/>
            <a:ext cx="10515600" cy="724773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Схема работы психолога с ребенком и его родителями Н.И. Гуткина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8EB0E89-14E8-348B-3A8B-E9BB90EFFE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2830" y="1280202"/>
            <a:ext cx="10515601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Первичная беседа с обращающимися взрослыми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Выслушивание жалоб и беспокойств родителей.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Сбор фактов и наблюдений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Оценка жизни и поведения ребенка, составление анамнеза на основе полученной информации.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Формулировка гипотезы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Определение причин беспокойства взрослого поведения.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Клиническая беседа с ребенком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Уточнение гипотезы и постановка диагноза, объяснение ребенку гипотезы и предложений по изменению ситуации.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Повторная беседа с взрослыми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Объяснение диагноза и предложений по изменению условий жизни ребенка, чтобы поведение изменилось.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Обсуждение проблем ребенка с вовлечением всех взрослых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Разработка плана действий для улучшения ситуации.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Наблюдение за изменениями в поведении ребенка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Изменения поведения при точном выполнении рекомендаций.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Непрерывное наблюдение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Оценка изменений в поведении ребенка в динамике и корректировка плана действий при необходимости.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17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5BA9A-B806-5784-17DC-8149830A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наркозависимыми клиентами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FF2A30C-2B13-4EBE-1178-5CDCBDE43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6104" y="2016135"/>
            <a:ext cx="1071769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Особенности работы с наркозависимыми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Наркозависимые могут представлять реальную опасность для общества, так как многие из них являются потенциальными преступниками.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Важно помнить, что психолог несет двойную ответственность: не только за безопасность наркозависимых, но и за благополучие других людей, с которыми он работает.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Этика и ответственность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 должен помнить, что наркозависимость — это заболевание, а не просто моральная слабость.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Необходимо использовать этичные методы, избегая манипуляций и помогая клиентам найти свой путь к реабилитации.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Эффективность работы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Успех зависит от доверия между психологом и клиентом, а также от внедрения эффективных методов работы и поддержки.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50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58973-EB26-CC5E-8034-3317C412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Работа с безработными клиентами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2B8EA-5F36-1588-AFC6-ACC788E5F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Особенности работы с безработными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Безработные часто испытывают отчаяние, снижение самооценки и могут чувствовать себя изолированными от общества.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создавать пространство для обсуждения этих проблем и помогать клиентам осознать свои сильные стороны.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Мотивация и самоуважение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Важно работать над мотивацией клиента, помогая ему заново найти цели в жизни и возвращение к активной трудовой деятельности.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Поддержка и советы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помочь безработным не только в поисках работы, но и в восстановлении уверенности в своих силах, а также предоставить ресурсы для личной адаптации.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327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AB9F7-4308-A87E-BFB3-5A97C6E2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пожилыми людьми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6E0D4-AA9F-9DB1-A0DC-896626B33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Работа с пенсионерами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Пенсионеры могут переживать кризис старости, сомнения в смысле жизни и страх перед будущим.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проявлять такт, уважение и осторожность, помогая этим людям найти значимость в их жизни.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Задачи психолога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помогает пенсионерам адаптироваться к изменениям в жизни, поддерживает их уверенность и помогает справиться с эмоциональными проблемами.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Ключевые моменты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Важно, чтобы психолог создавал пространство для обсуждения страхов и переживаний пенсионеров, не навязывая им своих убеждений.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27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16FC7-6D7A-E1F6-CF7F-57DF6933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с людьми с ограниченными возможностями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002E1A-4E70-D427-3014-9AB8141C8B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7626" y="2570133"/>
            <a:ext cx="1096617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Работа с людьми с ограниченными возможностями здоровья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Особое внимание необходимо уделить поддержке этих людей в их социальной адаптации, самореализации и преодолении барьеров.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Роль психолога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 должен помочь клиентам с ограниченными возможностями развить уверенность в своих силах и найти свое место в обществе.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Психологические подходы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Использование позитивной мотивации, преодоление социальных стереотипов и интеграция в различные общественные сферы.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49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FB0C3-6642-683B-EE19-B012CBCC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Профессиональный долг психолога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28346-5F0F-329D-1D2D-EF276E5C5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Что такое профессиональный долг психолога?</a:t>
            </a:r>
            <a:endParaRPr lang="ru-RU" dirty="0"/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Это обязанности и ответственность, которые психолог берет на себя, консультируя клиентов, и личная ответственность за принимаемые решения.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осознавать свой долг, выполняя свои профессиональные и моральные обязанности.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Компоненты профессионального долга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b="1" dirty="0"/>
              <a:t>Профессиональная ответственность</a:t>
            </a:r>
            <a:r>
              <a:rPr lang="ru-RU" dirty="0"/>
              <a:t> — способность выполнять этические и моральные требования для достижения конкретного результата.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b="1" dirty="0"/>
              <a:t>Социальная ответственность</a:t>
            </a:r>
            <a:r>
              <a:rPr lang="ru-RU" dirty="0"/>
              <a:t> — обязанность соблюдать моральные и этические нормы в взаимодействии с клиентами и обществом.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Цели профессионального долга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Обеспечение эффективного решения проблем клиентов через соблюдение этических норм и стандартов.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несет ответственность за результат своей деятельности, соблюдая моральные и юридические требования.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960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2060D-B5D1-4CD9-71CF-B6C811A6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Гражданский долг и его связь с профессиональным долгом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435901-2E60-6665-0B34-EA0027B8A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Гражданский долг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Определяет обязательства перед обществом, такие как соблюдение моральных и юридических норм.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как гражданин обязан выполнять требования законодательства, что не противоречит его профессиональному долгу.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Связь гражданского долга с профессиональным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Гражданский долг психолога охватывает выполнение задач, направленных на соблюдение закона и моральных норм общества.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не должен вступать в противоречие между своими обязанностями как специалиста и как гражданина.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Обязанности психолога перед обществом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работать в интересах общества, принимая на себя ответственность за свои действия в рамках профессиональной практики.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Это включает защиту прав и благополучия клиентов и соблюдение этических норм.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2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Уровни этических регуляторов в деятельности психолога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Правовой уровень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Основан на международных и национальных документах, таких как: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Всеобщая декларация прав человека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Конституция РФ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Закон РФ об образовании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Должностная инструкция психолога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Уголовный кодекс РФ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Этот уровень ориентирован на соблюдение норм права и защиты интересов людей.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Моральный уровень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Отражает основные этические принципы: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"Не навреди"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"Сохрани профессиональный тайну"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"Не наноси вред"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34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E4937-FBCE-1CED-B353-4581D260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Честь и достоинство психолога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51C0E-722A-AA6C-3CDF-B992D5912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Честь и достоинство как важнейшие качества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Честь и достоинство психолога определяют его способность поддерживать высокие моральные стандарты как профессионала.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Это включает признание качества работы со стороны клиентов и коллег.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Поддержание профессиональной чести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 должен поддерживать свою профессиональную честь и достоинство, что является важнейшим аспектом для дальнейшего развития.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Это требует высоких моральных стандартов, уважения к клиентам и соблюдения этических норм.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Значение чести и достоинства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Признание психологом своих моральных обязательств и стандартов не только способствует его профессиональному росту, но и является необходимым для устойчивости в своей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1809825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056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562310-51A0-3BCE-EC25-7F765CCFB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664" y="1825625"/>
            <a:ext cx="5138672" cy="4351338"/>
          </a:xfrm>
        </p:spPr>
      </p:pic>
    </p:spTree>
    <p:extLst>
      <p:ext uri="{BB962C8B-B14F-4D97-AF65-F5344CB8AC3E}">
        <p14:creationId xmlns:p14="http://schemas.microsoft.com/office/powerpoint/2010/main" val="130996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19FA1-069F-F19B-699B-026E72FE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Цели и задачи закона о психологической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70283-B1B4-74A0-2735-E77B5A076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Цель закона</a:t>
            </a:r>
            <a:r>
              <a:rPr lang="ru-RU" dirty="0"/>
              <a:t>: Регулирование психологической деятельности с целью обеспечения высокого качества психологической помощи и защиты прав граждан.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Основные задачи</a:t>
            </a:r>
            <a:r>
              <a:rPr lang="ru-R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правовой основы для осуществления психологической деятельности.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Установление стандартов для профессионалов и психологических организаций.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Обеспечение доступности и качества психологических услуг для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25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5CBB7-36D4-987B-A802-6A94297B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определения, введенные законом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3DD816-8CE7-45EE-D8A0-3321F70AD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ru-RU" b="1" dirty="0"/>
              <a:t>Психологическая деятельность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Включает в себя как бесплатные, так и платные психологические услуги, оказываемые физическим и юридическим лицам.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Законодательное закрепление за психологами обязанности следовать морально-этическим нормам и стандартам.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Психолог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Психологом считается лицо, которое имеет соответствующее образование, прошедшее сертификацию и предоставляет психологические услуги согласно установленным нормам.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Психологическая организация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Это юридическое лицо, которое имеет лицензии для предоставления психологических услуг и действует в рамках закона.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16E8B-4546-D4D3-4D31-F10A1582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187"/>
            <a:ext cx="10515600" cy="72477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психологической деятельности по закону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56F12E2-1808-FDD3-04FC-0AF28DE87D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5294" y="2293134"/>
            <a:ext cx="1082850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Уважение прав граждан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Защита прав клиента на получение квалифицированной помощи в рамках закона.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Традиционные морально-этические ценности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Поддержание и укрепление духовных и моральных ценностей России в рамках психологической практики.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Конфиденциальность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Защита личной информации клиентов, обязательное соблюдение секретности при работе с персональными данными.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Добровольность и доступность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Психологические услуги должны быть доступны каждому гражданину, а консультации — добровольными для клиентов.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5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52133-32DC-170C-B309-BD592BF2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психологической деятельности согласно закону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3E8E7-BA3B-D277-8E37-8D6C64440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Закон регулирует различные формы работы психологов: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Очные консультации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Личное общение психолога с клиентом.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Дистанционные консультации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Психологическая помощь через интернет (телефон, видео-связь и другие технологии).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Индивидуальные и групповые консультации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Оказание помощи как одному клиенту, так и группе людей.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Бесплатные и платные услуги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Закон регулирует порядок предоставления как бесплатных, так и платных психологических услуг.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Экстренная помощь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Предоставление психологической помощи в экстренных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687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3897</Words>
  <Application>Microsoft Office PowerPoint</Application>
  <PresentationFormat>Широкоэкранный</PresentationFormat>
  <Paragraphs>357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Blogger Sans</vt:lpstr>
      <vt:lpstr>Book Antiqua</vt:lpstr>
      <vt:lpstr>Calibri</vt:lpstr>
      <vt:lpstr>Tahoma</vt:lpstr>
      <vt:lpstr>Times New Roman</vt:lpstr>
      <vt:lpstr>Тема Office</vt:lpstr>
      <vt:lpstr>Презентация PowerPoint</vt:lpstr>
      <vt:lpstr>Определения ключевых понятий</vt:lpstr>
      <vt:lpstr>Презентация PowerPoint</vt:lpstr>
      <vt:lpstr>Уровни этических регуляторов в деятельности психолога</vt:lpstr>
      <vt:lpstr>Презентация PowerPoint</vt:lpstr>
      <vt:lpstr>Цели и задачи закона о психологической деятельности</vt:lpstr>
      <vt:lpstr>Основные определения, введенные законом</vt:lpstr>
      <vt:lpstr>Принципы психологической деятельности по закону</vt:lpstr>
      <vt:lpstr>Формы психологической деятельности согласно закону</vt:lpstr>
      <vt:lpstr>Права и обязанности клиентов по закону</vt:lpstr>
      <vt:lpstr>Психологическая конфиденциальность и юридическая ответственность</vt:lpstr>
      <vt:lpstr>Квалификация и обязанности психологов по закону </vt:lpstr>
      <vt:lpstr>Нравственный и правовой уровень в профессии психолога</vt:lpstr>
      <vt:lpstr>Принципы профессиональной этики психолога</vt:lpstr>
      <vt:lpstr>Профессиональная этика и моральные ценности</vt:lpstr>
      <vt:lpstr>Этические коды и нормативные документы</vt:lpstr>
      <vt:lpstr>Основные принципы профессиональной этики психолога</vt:lpstr>
      <vt:lpstr>Функции Этического кодекса психолога</vt:lpstr>
      <vt:lpstr>Важность этических норм для психологии </vt:lpstr>
      <vt:lpstr>Личностные качества консультанта</vt:lpstr>
      <vt:lpstr>: Профессиональные умения психолога по Н.В. Дубровиной</vt:lpstr>
      <vt:lpstr>Система ценностей консультанта</vt:lpstr>
      <vt:lpstr>Роль личных ценностей консультанта в процессе консультации</vt:lpstr>
      <vt:lpstr>Проблемы, связанные с ценностными системами</vt:lpstr>
      <vt:lpstr>Принципы консультирования в профессиональной этике: 1. Про советы </vt:lpstr>
      <vt:lpstr>Принципы консультирования в профессиональной этике:  Принцип отсутствия двойных отношений</vt:lpstr>
      <vt:lpstr>Принципы консультирования в профессиональной этике: Принцип необходимости прохождения психологом личной терапии </vt:lpstr>
      <vt:lpstr>Принципы консультирования в профессиональной. Принцип регулярного участия психолога в супервизии </vt:lpstr>
      <vt:lpstr>: Этические принципы работы с школьниками</vt:lpstr>
      <vt:lpstr>Особые отношения с детьми-инвалидами</vt:lpstr>
      <vt:lpstr>Особенности взаимодействия с родителями детей и подростков</vt:lpstr>
      <vt:lpstr>Психологическая диагностика и работа с детьми</vt:lpstr>
      <vt:lpstr>Схема работы психолога с ребенком и его родителями Н.И. Гуткина </vt:lpstr>
      <vt:lpstr>Работа с наркозависимыми клиентами</vt:lpstr>
      <vt:lpstr>Работа с безработными клиентами</vt:lpstr>
      <vt:lpstr>Работа с пожилыми людьми</vt:lpstr>
      <vt:lpstr>Работа с людьми с ограниченными возможностями</vt:lpstr>
      <vt:lpstr>Профессиональный долг психолога</vt:lpstr>
      <vt:lpstr>Гражданский долг и его связь с профессиональным долгом</vt:lpstr>
      <vt:lpstr>Честь и достоинство психолога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msi</cp:lastModifiedBy>
  <cp:revision>363</cp:revision>
  <dcterms:created xsi:type="dcterms:W3CDTF">2020-04-23T06:28:02Z</dcterms:created>
  <dcterms:modified xsi:type="dcterms:W3CDTF">2025-03-26T09:42:57Z</dcterms:modified>
</cp:coreProperties>
</file>