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00625" y="400833"/>
            <a:ext cx="11686784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Амми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большой плоды                  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Ammi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majoris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fructus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Амми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большая                          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Ammi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major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сем. Сельдерейные                 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Apiaceae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User\Downloads\ammi-bolshay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507" y="2414391"/>
            <a:ext cx="5924812" cy="444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E:\Фото растений\Плоды, семена, почки\Ammi majus\104908_7b0211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9599"/>
            <a:ext cx="6887227" cy="5165420"/>
          </a:xfrm>
          <a:prstGeom prst="rect">
            <a:avLst/>
          </a:prstGeom>
          <a:noFill/>
        </p:spPr>
      </p:pic>
      <p:pic>
        <p:nvPicPr>
          <p:cNvPr id="13314" name="Picture 2" descr="E:\Фото растений\Плоды, семена, почки\Ammi majus\Ammi_majus__________________07_08_2001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6921" y="853728"/>
            <a:ext cx="6455079" cy="51539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723" y="4154332"/>
            <a:ext cx="11398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</a:t>
            </a:r>
            <a:r>
              <a:rPr lang="ru-RU" sz="2800" dirty="0" err="1" smtClean="0"/>
              <a:t>изопимпинеллин</a:t>
            </a:r>
            <a:r>
              <a:rPr lang="ru-RU" sz="2800" dirty="0" smtClean="0"/>
              <a:t>                        </a:t>
            </a:r>
            <a:r>
              <a:rPr lang="ru-RU" sz="2800" dirty="0" err="1" smtClean="0"/>
              <a:t>ксантоксин</a:t>
            </a:r>
            <a:r>
              <a:rPr lang="ru-RU" sz="2800" dirty="0" smtClean="0"/>
              <a:t>                              </a:t>
            </a:r>
            <a:r>
              <a:rPr lang="ru-RU" sz="2800" dirty="0" err="1" smtClean="0"/>
              <a:t>бергаптен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4476" y="195220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688933" y="1413540"/>
          <a:ext cx="7221234" cy="2299688"/>
        </p:xfrm>
        <a:graphic>
          <a:graphicData uri="http://schemas.openxmlformats.org/presentationml/2006/ole">
            <p:oleObj spid="_x0000_s12295" name="CS ChemDraw Drawing" r:id="rId3" imgW="5408177" imgH="1722416" progId="ChemDraw.Document.6.0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8805796" y="1455948"/>
          <a:ext cx="3127891" cy="1738189"/>
        </p:xfrm>
        <a:graphic>
          <a:graphicData uri="http://schemas.openxmlformats.org/presentationml/2006/ole">
            <p:oleObj spid="_x0000_s12296" name="CS ChemDraw Drawing" r:id="rId4" imgW="2336710" imgH="1298228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4476" y="195220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0521" y="1139868"/>
            <a:ext cx="117619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Плоды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амми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большой стандартизуются ФС 42-1996-83 по содержанию суммы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фурокумаринов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изопимпинеллина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ксантотоксина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бергаптена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), которую определяют либо методом ГЖХ, либо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спектрофотометрированием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 352 нм (не менее 0,6%).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7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72474" y="271073"/>
            <a:ext cx="59974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</a:t>
            </a:r>
            <a:r>
              <a:rPr lang="ru-RU" sz="4000" dirty="0" err="1" smtClean="0">
                <a:solidFill>
                  <a:srgbClr val="C00000"/>
                </a:solidFill>
              </a:rPr>
              <a:t>амми</a:t>
            </a:r>
            <a:r>
              <a:rPr lang="ru-RU" sz="4000" dirty="0" smtClean="0">
                <a:solidFill>
                  <a:srgbClr val="C00000"/>
                </a:solidFill>
              </a:rPr>
              <a:t> большой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8673" name="Picture 1" descr="C:\Users\User\Downloads\ammifur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9555" y="956292"/>
            <a:ext cx="3862780" cy="5901708"/>
          </a:xfrm>
          <a:prstGeom prst="rect">
            <a:avLst/>
          </a:prstGeom>
          <a:noFill/>
        </p:spPr>
      </p:pic>
      <p:pic>
        <p:nvPicPr>
          <p:cNvPr id="28674" name="Picture 2" descr="C:\Users\User\Downloads\ammifurin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6054" y="1685077"/>
            <a:ext cx="6772275" cy="3838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60</Words>
  <Application>Microsoft Office PowerPoint</Application>
  <PresentationFormat>Произвольный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CS ChemDraw Drawing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152</cp:revision>
  <dcterms:created xsi:type="dcterms:W3CDTF">2017-09-02T10:15:39Z</dcterms:created>
  <dcterms:modified xsi:type="dcterms:W3CDTF">2017-10-26T19:51:10Z</dcterms:modified>
</cp:coreProperties>
</file>