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57" r:id="rId3"/>
    <p:sldId id="258" r:id="rId4"/>
    <p:sldId id="274" r:id="rId5"/>
    <p:sldId id="259" r:id="rId6"/>
    <p:sldId id="311" r:id="rId7"/>
    <p:sldId id="316" r:id="rId8"/>
    <p:sldId id="260" r:id="rId9"/>
    <p:sldId id="261" r:id="rId10"/>
    <p:sldId id="262" r:id="rId11"/>
    <p:sldId id="275" r:id="rId12"/>
    <p:sldId id="263" r:id="rId13"/>
    <p:sldId id="264" r:id="rId14"/>
    <p:sldId id="276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7" r:id="rId25"/>
    <p:sldId id="278" r:id="rId26"/>
    <p:sldId id="279" r:id="rId27"/>
    <p:sldId id="280" r:id="rId28"/>
    <p:sldId id="307" r:id="rId29"/>
    <p:sldId id="308" r:id="rId30"/>
    <p:sldId id="309" r:id="rId31"/>
    <p:sldId id="282" r:id="rId32"/>
    <p:sldId id="283" r:id="rId33"/>
    <p:sldId id="284" r:id="rId34"/>
    <p:sldId id="31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4" r:id="rId44"/>
    <p:sldId id="317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051DE-3F16-4E6A-A56B-AE1B23DA1794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596C177-2000-4439-B66E-B9FF9184FB05}">
      <dgm:prSet phldrT="[Текст]" custT="1"/>
      <dgm:spPr/>
      <dgm:t>
        <a:bodyPr/>
        <a:lstStyle/>
        <a:p>
          <a:r>
            <a:rPr lang="ru-RU" sz="2000" dirty="0"/>
            <a:t>Виды познания</a:t>
          </a:r>
        </a:p>
      </dgm:t>
    </dgm:pt>
    <dgm:pt modelId="{040A0227-FDC7-4562-B680-21D94AE7592B}" type="parTrans" cxnId="{77E50427-B6BD-41BD-ACA3-B28A8F5F0983}">
      <dgm:prSet/>
      <dgm:spPr/>
      <dgm:t>
        <a:bodyPr/>
        <a:lstStyle/>
        <a:p>
          <a:endParaRPr lang="ru-RU" sz="2000"/>
        </a:p>
      </dgm:t>
    </dgm:pt>
    <dgm:pt modelId="{CC03A1DF-D4A9-473E-AE57-C4E327C59354}" type="sibTrans" cxnId="{77E50427-B6BD-41BD-ACA3-B28A8F5F0983}">
      <dgm:prSet/>
      <dgm:spPr/>
      <dgm:t>
        <a:bodyPr/>
        <a:lstStyle/>
        <a:p>
          <a:endParaRPr lang="ru-RU" sz="2000"/>
        </a:p>
      </dgm:t>
    </dgm:pt>
    <dgm:pt modelId="{9399353F-E672-4AE0-AFA3-67ABF290B15F}">
      <dgm:prSet phldrT="[Текст]" custT="1"/>
      <dgm:spPr/>
      <dgm:t>
        <a:bodyPr/>
        <a:lstStyle/>
        <a:p>
          <a:r>
            <a:rPr lang="ru-RU" sz="2000" dirty="0"/>
            <a:t>обыденное</a:t>
          </a:r>
        </a:p>
      </dgm:t>
    </dgm:pt>
    <dgm:pt modelId="{9FF25B85-0DBE-4BC6-8A62-BA5CED4ED4C1}" type="parTrans" cxnId="{FCFF8A48-6006-4C1D-B634-E64D7CF1A76A}">
      <dgm:prSet/>
      <dgm:spPr/>
      <dgm:t>
        <a:bodyPr/>
        <a:lstStyle/>
        <a:p>
          <a:endParaRPr lang="ru-RU" sz="2000"/>
        </a:p>
      </dgm:t>
    </dgm:pt>
    <dgm:pt modelId="{8D4FDD0B-3A6C-4C96-BCB7-3E5F981E41C0}" type="sibTrans" cxnId="{FCFF8A48-6006-4C1D-B634-E64D7CF1A76A}">
      <dgm:prSet/>
      <dgm:spPr/>
      <dgm:t>
        <a:bodyPr/>
        <a:lstStyle/>
        <a:p>
          <a:endParaRPr lang="ru-RU" sz="2000"/>
        </a:p>
      </dgm:t>
    </dgm:pt>
    <dgm:pt modelId="{193F66AD-65F6-48D6-8725-7AC7AE949481}">
      <dgm:prSet phldrT="[Текст]" custT="1"/>
      <dgm:spPr/>
      <dgm:t>
        <a:bodyPr/>
        <a:lstStyle/>
        <a:p>
          <a:r>
            <a:rPr lang="ru-RU" sz="2000" dirty="0"/>
            <a:t>научное</a:t>
          </a:r>
        </a:p>
      </dgm:t>
    </dgm:pt>
    <dgm:pt modelId="{BD8FA4C8-26A5-49A1-AFCD-65392AE9421C}" type="parTrans" cxnId="{69A1913F-7FBD-42FD-8344-13696610BA47}">
      <dgm:prSet/>
      <dgm:spPr/>
      <dgm:t>
        <a:bodyPr/>
        <a:lstStyle/>
        <a:p>
          <a:endParaRPr lang="ru-RU" sz="2000"/>
        </a:p>
      </dgm:t>
    </dgm:pt>
    <dgm:pt modelId="{17FDBD35-7D50-49D5-9768-DAC4C1E7C295}" type="sibTrans" cxnId="{69A1913F-7FBD-42FD-8344-13696610BA47}">
      <dgm:prSet/>
      <dgm:spPr/>
      <dgm:t>
        <a:bodyPr/>
        <a:lstStyle/>
        <a:p>
          <a:endParaRPr lang="ru-RU" sz="2000"/>
        </a:p>
      </dgm:t>
    </dgm:pt>
    <dgm:pt modelId="{B76B7C58-6FD5-4AA0-8C14-D2D0DB380912}">
      <dgm:prSet custT="1"/>
      <dgm:spPr/>
      <dgm:t>
        <a:bodyPr/>
        <a:lstStyle/>
        <a:p>
          <a:r>
            <a:rPr lang="ru-RU" sz="2000"/>
            <a:t>философское</a:t>
          </a:r>
        </a:p>
      </dgm:t>
    </dgm:pt>
    <dgm:pt modelId="{94B5DE56-A1F7-4707-9BB7-6EF18D10EECD}" type="parTrans" cxnId="{4545845F-8B87-4EE4-BEF3-4A213D897976}">
      <dgm:prSet/>
      <dgm:spPr/>
      <dgm:t>
        <a:bodyPr/>
        <a:lstStyle/>
        <a:p>
          <a:endParaRPr lang="ru-RU" sz="2000"/>
        </a:p>
      </dgm:t>
    </dgm:pt>
    <dgm:pt modelId="{C7333A1E-9373-4D70-9B1D-C335826D19D1}" type="sibTrans" cxnId="{4545845F-8B87-4EE4-BEF3-4A213D897976}">
      <dgm:prSet/>
      <dgm:spPr/>
      <dgm:t>
        <a:bodyPr/>
        <a:lstStyle/>
        <a:p>
          <a:endParaRPr lang="ru-RU" sz="2000"/>
        </a:p>
      </dgm:t>
    </dgm:pt>
    <dgm:pt modelId="{C45CB2EA-9842-4BFD-8428-7CCE22071839}">
      <dgm:prSet custT="1"/>
      <dgm:spPr/>
      <dgm:t>
        <a:bodyPr/>
        <a:lstStyle/>
        <a:p>
          <a:r>
            <a:rPr lang="ru-RU" sz="2000" dirty="0"/>
            <a:t>художественное</a:t>
          </a:r>
        </a:p>
      </dgm:t>
    </dgm:pt>
    <dgm:pt modelId="{E82A842F-624A-46C7-B9ED-155E056DF7E5}" type="parTrans" cxnId="{B035E2D1-EB9B-466F-9078-0A7D27E03339}">
      <dgm:prSet/>
      <dgm:spPr/>
      <dgm:t>
        <a:bodyPr/>
        <a:lstStyle/>
        <a:p>
          <a:endParaRPr lang="ru-RU" sz="2000"/>
        </a:p>
      </dgm:t>
    </dgm:pt>
    <dgm:pt modelId="{C16AF245-FC6D-483E-A3BD-74525B1888B4}" type="sibTrans" cxnId="{B035E2D1-EB9B-466F-9078-0A7D27E03339}">
      <dgm:prSet/>
      <dgm:spPr/>
      <dgm:t>
        <a:bodyPr/>
        <a:lstStyle/>
        <a:p>
          <a:endParaRPr lang="ru-RU" sz="2000"/>
        </a:p>
      </dgm:t>
    </dgm:pt>
    <dgm:pt modelId="{A1129A69-5D6E-4865-8563-87D709E30E6A}">
      <dgm:prSet custT="1"/>
      <dgm:spPr/>
      <dgm:t>
        <a:bodyPr/>
        <a:lstStyle/>
        <a:p>
          <a:r>
            <a:rPr lang="ru-RU" sz="2000"/>
            <a:t>религиозное</a:t>
          </a:r>
        </a:p>
      </dgm:t>
    </dgm:pt>
    <dgm:pt modelId="{9FCDCA06-BEB9-49C5-B760-A792DC8F3A26}" type="parTrans" cxnId="{D88C4B3A-327E-4921-A0C6-06FF5411CFE3}">
      <dgm:prSet/>
      <dgm:spPr/>
      <dgm:t>
        <a:bodyPr/>
        <a:lstStyle/>
        <a:p>
          <a:endParaRPr lang="ru-RU" sz="2000"/>
        </a:p>
      </dgm:t>
    </dgm:pt>
    <dgm:pt modelId="{19FC7B32-D1C6-4D61-BDBA-E900B502F659}" type="sibTrans" cxnId="{D88C4B3A-327E-4921-A0C6-06FF5411CFE3}">
      <dgm:prSet/>
      <dgm:spPr/>
      <dgm:t>
        <a:bodyPr/>
        <a:lstStyle/>
        <a:p>
          <a:endParaRPr lang="ru-RU" sz="2000"/>
        </a:p>
      </dgm:t>
    </dgm:pt>
    <dgm:pt modelId="{97E07D8B-D2EB-4F5C-8DAE-CB00BCB934A5}" type="pres">
      <dgm:prSet presAssocID="{0A8051DE-3F16-4E6A-A56B-AE1B23DA17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4BEACC-C033-420E-B879-392C633553A3}" type="pres">
      <dgm:prSet presAssocID="{6596C177-2000-4439-B66E-B9FF9184FB05}" presName="hierRoot1" presStyleCnt="0"/>
      <dgm:spPr/>
    </dgm:pt>
    <dgm:pt modelId="{9F4D43EF-4830-4E39-906E-7B22B2EAEB47}" type="pres">
      <dgm:prSet presAssocID="{6596C177-2000-4439-B66E-B9FF9184FB05}" presName="composite" presStyleCnt="0"/>
      <dgm:spPr/>
    </dgm:pt>
    <dgm:pt modelId="{98B2B46E-38EC-48F9-92F4-9A676950615B}" type="pres">
      <dgm:prSet presAssocID="{6596C177-2000-4439-B66E-B9FF9184FB05}" presName="background" presStyleLbl="node0" presStyleIdx="0" presStyleCnt="1"/>
      <dgm:spPr/>
    </dgm:pt>
    <dgm:pt modelId="{F6A483CB-B7CF-4F07-AF34-5A3863BF89EE}" type="pres">
      <dgm:prSet presAssocID="{6596C177-2000-4439-B66E-B9FF9184FB05}" presName="text" presStyleLbl="fgAcc0" presStyleIdx="0" presStyleCnt="1" custScaleX="236225" custScaleY="66907" custLinFactY="-12926" custLinFactNeighborX="-1428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B6C988-A6E2-4472-97AD-ECFEFE458C58}" type="pres">
      <dgm:prSet presAssocID="{6596C177-2000-4439-B66E-B9FF9184FB05}" presName="hierChild2" presStyleCnt="0"/>
      <dgm:spPr/>
    </dgm:pt>
    <dgm:pt modelId="{E98BD99A-6B6B-4B78-97FF-B7926AE13C99}" type="pres">
      <dgm:prSet presAssocID="{9FF25B85-0DBE-4BC6-8A62-BA5CED4ED4C1}" presName="Name10" presStyleLbl="parChTrans1D2" presStyleIdx="0" presStyleCnt="5"/>
      <dgm:spPr/>
      <dgm:t>
        <a:bodyPr/>
        <a:lstStyle/>
        <a:p>
          <a:endParaRPr lang="ru-RU"/>
        </a:p>
      </dgm:t>
    </dgm:pt>
    <dgm:pt modelId="{5E57A037-3494-46C6-9E77-C83E80B09EEC}" type="pres">
      <dgm:prSet presAssocID="{9399353F-E672-4AE0-AFA3-67ABF290B15F}" presName="hierRoot2" presStyleCnt="0"/>
      <dgm:spPr/>
    </dgm:pt>
    <dgm:pt modelId="{B2F36207-10EF-48D1-A86D-7B709508238C}" type="pres">
      <dgm:prSet presAssocID="{9399353F-E672-4AE0-AFA3-67ABF290B15F}" presName="composite2" presStyleCnt="0"/>
      <dgm:spPr/>
    </dgm:pt>
    <dgm:pt modelId="{3859B073-827D-4B82-AFA4-350CCAA5DFAF}" type="pres">
      <dgm:prSet presAssocID="{9399353F-E672-4AE0-AFA3-67ABF290B15F}" presName="background2" presStyleLbl="node2" presStyleIdx="0" presStyleCnt="5"/>
      <dgm:spPr/>
    </dgm:pt>
    <dgm:pt modelId="{50C975CE-28EE-4F88-8423-6100CCBB3FFA}" type="pres">
      <dgm:prSet presAssocID="{9399353F-E672-4AE0-AFA3-67ABF290B15F}" presName="text2" presStyleLbl="fgAcc2" presStyleIdx="0" presStyleCnt="5" custLinFactY="-36590" custLinFactNeighborX="-545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E3A45B-6FD9-49EE-9988-3D8EA29C0092}" type="pres">
      <dgm:prSet presAssocID="{9399353F-E672-4AE0-AFA3-67ABF290B15F}" presName="hierChild3" presStyleCnt="0"/>
      <dgm:spPr/>
    </dgm:pt>
    <dgm:pt modelId="{791984DE-51D9-4129-A85A-E082648976BE}" type="pres">
      <dgm:prSet presAssocID="{BD8FA4C8-26A5-49A1-AFCD-65392AE9421C}" presName="Name10" presStyleLbl="parChTrans1D2" presStyleIdx="1" presStyleCnt="5"/>
      <dgm:spPr/>
      <dgm:t>
        <a:bodyPr/>
        <a:lstStyle/>
        <a:p>
          <a:endParaRPr lang="ru-RU"/>
        </a:p>
      </dgm:t>
    </dgm:pt>
    <dgm:pt modelId="{F0A8092A-A1B0-41D1-939A-75B15EEBE34D}" type="pres">
      <dgm:prSet presAssocID="{193F66AD-65F6-48D6-8725-7AC7AE949481}" presName="hierRoot2" presStyleCnt="0"/>
      <dgm:spPr/>
    </dgm:pt>
    <dgm:pt modelId="{063714FB-C5E4-4191-9189-50F515B10EBA}" type="pres">
      <dgm:prSet presAssocID="{193F66AD-65F6-48D6-8725-7AC7AE949481}" presName="composite2" presStyleCnt="0"/>
      <dgm:spPr/>
    </dgm:pt>
    <dgm:pt modelId="{FA85192F-6702-4A40-9DFE-FDF8EF79244B}" type="pres">
      <dgm:prSet presAssocID="{193F66AD-65F6-48D6-8725-7AC7AE949481}" presName="background2" presStyleLbl="node2" presStyleIdx="1" presStyleCnt="5"/>
      <dgm:spPr/>
    </dgm:pt>
    <dgm:pt modelId="{180C6E58-BB59-4C76-B90E-B9F44A1926F6}" type="pres">
      <dgm:prSet presAssocID="{193F66AD-65F6-48D6-8725-7AC7AE949481}" presName="text2" presStyleLbl="fgAcc2" presStyleIdx="1" presStyleCnt="5" custLinFactNeighborX="-1597" custLinFactNeighborY="-786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47CEC9-836C-4665-8012-13931328358B}" type="pres">
      <dgm:prSet presAssocID="{193F66AD-65F6-48D6-8725-7AC7AE949481}" presName="hierChild3" presStyleCnt="0"/>
      <dgm:spPr/>
    </dgm:pt>
    <dgm:pt modelId="{01080940-2764-454A-9879-B69362E95BA9}" type="pres">
      <dgm:prSet presAssocID="{94B5DE56-A1F7-4707-9BB7-6EF18D10EECD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BA7655C-2854-4DEC-8050-B0BBD183D59D}" type="pres">
      <dgm:prSet presAssocID="{B76B7C58-6FD5-4AA0-8C14-D2D0DB380912}" presName="hierRoot2" presStyleCnt="0"/>
      <dgm:spPr/>
    </dgm:pt>
    <dgm:pt modelId="{E09769F7-EAEF-426F-8DBB-D6A4D88EE1D9}" type="pres">
      <dgm:prSet presAssocID="{B76B7C58-6FD5-4AA0-8C14-D2D0DB380912}" presName="composite2" presStyleCnt="0"/>
      <dgm:spPr/>
    </dgm:pt>
    <dgm:pt modelId="{EF919645-79E6-47DE-B86B-EE3F4768279F}" type="pres">
      <dgm:prSet presAssocID="{B76B7C58-6FD5-4AA0-8C14-D2D0DB380912}" presName="background2" presStyleLbl="node2" presStyleIdx="2" presStyleCnt="5"/>
      <dgm:spPr/>
    </dgm:pt>
    <dgm:pt modelId="{F555DEC3-5945-4DAB-90AA-FD55D42135C6}" type="pres">
      <dgm:prSet presAssocID="{B76B7C58-6FD5-4AA0-8C14-D2D0DB380912}" presName="text2" presStyleLbl="fgAcc2" presStyleIdx="2" presStyleCnt="5" custLinFactNeighborX="-3592" custLinFactNeighborY="-373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6BA0F1-A5A0-442B-8EF9-E64DE47C8E1B}" type="pres">
      <dgm:prSet presAssocID="{B76B7C58-6FD5-4AA0-8C14-D2D0DB380912}" presName="hierChild3" presStyleCnt="0"/>
      <dgm:spPr/>
    </dgm:pt>
    <dgm:pt modelId="{26793E88-A696-4AC0-BA6E-6B9CFACA0431}" type="pres">
      <dgm:prSet presAssocID="{E82A842F-624A-46C7-B9ED-155E056DF7E5}" presName="Name10" presStyleLbl="parChTrans1D2" presStyleIdx="3" presStyleCnt="5"/>
      <dgm:spPr/>
      <dgm:t>
        <a:bodyPr/>
        <a:lstStyle/>
        <a:p>
          <a:endParaRPr lang="ru-RU"/>
        </a:p>
      </dgm:t>
    </dgm:pt>
    <dgm:pt modelId="{C4E9E413-FAF5-40B1-9CCD-8672FAEA6C16}" type="pres">
      <dgm:prSet presAssocID="{C45CB2EA-9842-4BFD-8428-7CCE22071839}" presName="hierRoot2" presStyleCnt="0"/>
      <dgm:spPr/>
    </dgm:pt>
    <dgm:pt modelId="{9409CD91-A9D5-45A6-998E-E1BBD6C95DCC}" type="pres">
      <dgm:prSet presAssocID="{C45CB2EA-9842-4BFD-8428-7CCE22071839}" presName="composite2" presStyleCnt="0"/>
      <dgm:spPr/>
    </dgm:pt>
    <dgm:pt modelId="{AD8AFEFD-45AE-44B8-88E4-213025FA6933}" type="pres">
      <dgm:prSet presAssocID="{C45CB2EA-9842-4BFD-8428-7CCE22071839}" presName="background2" presStyleLbl="node2" presStyleIdx="3" presStyleCnt="5"/>
      <dgm:spPr/>
    </dgm:pt>
    <dgm:pt modelId="{D0B47ED0-BC9B-4B90-A0DD-0D8AF2D99CDD}" type="pres">
      <dgm:prSet presAssocID="{C45CB2EA-9842-4BFD-8428-7CCE22071839}" presName="text2" presStyleLbl="fgAcc2" presStyleIdx="3" presStyleCnt="5" custLinFactNeighborX="270" custLinFactNeighborY="-704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10C25D-61E2-4887-84D8-C1600665649F}" type="pres">
      <dgm:prSet presAssocID="{C45CB2EA-9842-4BFD-8428-7CCE22071839}" presName="hierChild3" presStyleCnt="0"/>
      <dgm:spPr/>
    </dgm:pt>
    <dgm:pt modelId="{97A8ED74-60EC-4E1C-9FCD-424E15A95C68}" type="pres">
      <dgm:prSet presAssocID="{9FCDCA06-BEB9-49C5-B760-A792DC8F3A26}" presName="Name10" presStyleLbl="parChTrans1D2" presStyleIdx="4" presStyleCnt="5"/>
      <dgm:spPr/>
      <dgm:t>
        <a:bodyPr/>
        <a:lstStyle/>
        <a:p>
          <a:endParaRPr lang="ru-RU"/>
        </a:p>
      </dgm:t>
    </dgm:pt>
    <dgm:pt modelId="{12CDFCD0-6F3F-4BD8-9736-9852F30958A8}" type="pres">
      <dgm:prSet presAssocID="{A1129A69-5D6E-4865-8563-87D709E30E6A}" presName="hierRoot2" presStyleCnt="0"/>
      <dgm:spPr/>
    </dgm:pt>
    <dgm:pt modelId="{D0D72198-630C-40B2-99B3-0ABAF07049AA}" type="pres">
      <dgm:prSet presAssocID="{A1129A69-5D6E-4865-8563-87D709E30E6A}" presName="composite2" presStyleCnt="0"/>
      <dgm:spPr/>
    </dgm:pt>
    <dgm:pt modelId="{EAA5DB2C-F9E1-467B-89BA-DA8DAF14EF66}" type="pres">
      <dgm:prSet presAssocID="{A1129A69-5D6E-4865-8563-87D709E30E6A}" presName="background2" presStyleLbl="node2" presStyleIdx="4" presStyleCnt="5"/>
      <dgm:spPr/>
    </dgm:pt>
    <dgm:pt modelId="{2D03425A-BAF6-43B2-8ABF-E7FA49CD83C6}" type="pres">
      <dgm:prSet presAssocID="{A1129A69-5D6E-4865-8563-87D709E30E6A}" presName="text2" presStyleLbl="fgAcc2" presStyleIdx="4" presStyleCnt="5" custLinFactY="-36667" custLinFactNeighborX="-112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E22756-A7F8-4948-86C4-BA912570A792}" type="pres">
      <dgm:prSet presAssocID="{A1129A69-5D6E-4865-8563-87D709E30E6A}" presName="hierChild3" presStyleCnt="0"/>
      <dgm:spPr/>
    </dgm:pt>
  </dgm:ptLst>
  <dgm:cxnLst>
    <dgm:cxn modelId="{7C17A396-E5F1-4640-8E80-5FDB2BA91F75}" type="presOf" srcId="{0A8051DE-3F16-4E6A-A56B-AE1B23DA1794}" destId="{97E07D8B-D2EB-4F5C-8DAE-CB00BCB934A5}" srcOrd="0" destOrd="0" presId="urn:microsoft.com/office/officeart/2005/8/layout/hierarchy1"/>
    <dgm:cxn modelId="{B95CB44D-1AB1-4058-928C-F7485A510BC2}" type="presOf" srcId="{BD8FA4C8-26A5-49A1-AFCD-65392AE9421C}" destId="{791984DE-51D9-4129-A85A-E082648976BE}" srcOrd="0" destOrd="0" presId="urn:microsoft.com/office/officeart/2005/8/layout/hierarchy1"/>
    <dgm:cxn modelId="{1A56194F-B681-4EE3-8C86-54593AFF51F7}" type="presOf" srcId="{E82A842F-624A-46C7-B9ED-155E056DF7E5}" destId="{26793E88-A696-4AC0-BA6E-6B9CFACA0431}" srcOrd="0" destOrd="0" presId="urn:microsoft.com/office/officeart/2005/8/layout/hierarchy1"/>
    <dgm:cxn modelId="{BB5A19F5-3DD5-42ED-8805-A9781DF7ECC1}" type="presOf" srcId="{9FCDCA06-BEB9-49C5-B760-A792DC8F3A26}" destId="{97A8ED74-60EC-4E1C-9FCD-424E15A95C68}" srcOrd="0" destOrd="0" presId="urn:microsoft.com/office/officeart/2005/8/layout/hierarchy1"/>
    <dgm:cxn modelId="{FCFF8A48-6006-4C1D-B634-E64D7CF1A76A}" srcId="{6596C177-2000-4439-B66E-B9FF9184FB05}" destId="{9399353F-E672-4AE0-AFA3-67ABF290B15F}" srcOrd="0" destOrd="0" parTransId="{9FF25B85-0DBE-4BC6-8A62-BA5CED4ED4C1}" sibTransId="{8D4FDD0B-3A6C-4C96-BCB7-3E5F981E41C0}"/>
    <dgm:cxn modelId="{69A1913F-7FBD-42FD-8344-13696610BA47}" srcId="{6596C177-2000-4439-B66E-B9FF9184FB05}" destId="{193F66AD-65F6-48D6-8725-7AC7AE949481}" srcOrd="1" destOrd="0" parTransId="{BD8FA4C8-26A5-49A1-AFCD-65392AE9421C}" sibTransId="{17FDBD35-7D50-49D5-9768-DAC4C1E7C295}"/>
    <dgm:cxn modelId="{000E6BD2-F863-438A-9A31-BFC97BBE984A}" type="presOf" srcId="{6596C177-2000-4439-B66E-B9FF9184FB05}" destId="{F6A483CB-B7CF-4F07-AF34-5A3863BF89EE}" srcOrd="0" destOrd="0" presId="urn:microsoft.com/office/officeart/2005/8/layout/hierarchy1"/>
    <dgm:cxn modelId="{A164FC99-7CAE-4339-ABE0-4A3D5CD530E4}" type="presOf" srcId="{94B5DE56-A1F7-4707-9BB7-6EF18D10EECD}" destId="{01080940-2764-454A-9879-B69362E95BA9}" srcOrd="0" destOrd="0" presId="urn:microsoft.com/office/officeart/2005/8/layout/hierarchy1"/>
    <dgm:cxn modelId="{4545845F-8B87-4EE4-BEF3-4A213D897976}" srcId="{6596C177-2000-4439-B66E-B9FF9184FB05}" destId="{B76B7C58-6FD5-4AA0-8C14-D2D0DB380912}" srcOrd="2" destOrd="0" parTransId="{94B5DE56-A1F7-4707-9BB7-6EF18D10EECD}" sibTransId="{C7333A1E-9373-4D70-9B1D-C335826D19D1}"/>
    <dgm:cxn modelId="{D88C4B3A-327E-4921-A0C6-06FF5411CFE3}" srcId="{6596C177-2000-4439-B66E-B9FF9184FB05}" destId="{A1129A69-5D6E-4865-8563-87D709E30E6A}" srcOrd="4" destOrd="0" parTransId="{9FCDCA06-BEB9-49C5-B760-A792DC8F3A26}" sibTransId="{19FC7B32-D1C6-4D61-BDBA-E900B502F659}"/>
    <dgm:cxn modelId="{91F48E8C-7754-4568-9CE8-444F27891DC4}" type="presOf" srcId="{A1129A69-5D6E-4865-8563-87D709E30E6A}" destId="{2D03425A-BAF6-43B2-8ABF-E7FA49CD83C6}" srcOrd="0" destOrd="0" presId="urn:microsoft.com/office/officeart/2005/8/layout/hierarchy1"/>
    <dgm:cxn modelId="{FDF1084A-D773-47AD-BF79-96D05702504D}" type="presOf" srcId="{193F66AD-65F6-48D6-8725-7AC7AE949481}" destId="{180C6E58-BB59-4C76-B90E-B9F44A1926F6}" srcOrd="0" destOrd="0" presId="urn:microsoft.com/office/officeart/2005/8/layout/hierarchy1"/>
    <dgm:cxn modelId="{C06B6DEF-7016-40C4-9E55-982DFD33556C}" type="presOf" srcId="{B76B7C58-6FD5-4AA0-8C14-D2D0DB380912}" destId="{F555DEC3-5945-4DAB-90AA-FD55D42135C6}" srcOrd="0" destOrd="0" presId="urn:microsoft.com/office/officeart/2005/8/layout/hierarchy1"/>
    <dgm:cxn modelId="{B035E2D1-EB9B-466F-9078-0A7D27E03339}" srcId="{6596C177-2000-4439-B66E-B9FF9184FB05}" destId="{C45CB2EA-9842-4BFD-8428-7CCE22071839}" srcOrd="3" destOrd="0" parTransId="{E82A842F-624A-46C7-B9ED-155E056DF7E5}" sibTransId="{C16AF245-FC6D-483E-A3BD-74525B1888B4}"/>
    <dgm:cxn modelId="{9B9707FF-56F0-4FBE-B4BF-DCB23C493E86}" type="presOf" srcId="{9FF25B85-0DBE-4BC6-8A62-BA5CED4ED4C1}" destId="{E98BD99A-6B6B-4B78-97FF-B7926AE13C99}" srcOrd="0" destOrd="0" presId="urn:microsoft.com/office/officeart/2005/8/layout/hierarchy1"/>
    <dgm:cxn modelId="{77E50427-B6BD-41BD-ACA3-B28A8F5F0983}" srcId="{0A8051DE-3F16-4E6A-A56B-AE1B23DA1794}" destId="{6596C177-2000-4439-B66E-B9FF9184FB05}" srcOrd="0" destOrd="0" parTransId="{040A0227-FDC7-4562-B680-21D94AE7592B}" sibTransId="{CC03A1DF-D4A9-473E-AE57-C4E327C59354}"/>
    <dgm:cxn modelId="{445B7957-1AA7-4FB4-B990-D28AE41E1421}" type="presOf" srcId="{9399353F-E672-4AE0-AFA3-67ABF290B15F}" destId="{50C975CE-28EE-4F88-8423-6100CCBB3FFA}" srcOrd="0" destOrd="0" presId="urn:microsoft.com/office/officeart/2005/8/layout/hierarchy1"/>
    <dgm:cxn modelId="{C6FFF1F3-DE06-41FF-825D-DBA0037A3F18}" type="presOf" srcId="{C45CB2EA-9842-4BFD-8428-7CCE22071839}" destId="{D0B47ED0-BC9B-4B90-A0DD-0D8AF2D99CDD}" srcOrd="0" destOrd="0" presId="urn:microsoft.com/office/officeart/2005/8/layout/hierarchy1"/>
    <dgm:cxn modelId="{1BFF188E-8286-41AB-B677-84F6DC3ECF55}" type="presParOf" srcId="{97E07D8B-D2EB-4F5C-8DAE-CB00BCB934A5}" destId="{164BEACC-C033-420E-B879-392C633553A3}" srcOrd="0" destOrd="0" presId="urn:microsoft.com/office/officeart/2005/8/layout/hierarchy1"/>
    <dgm:cxn modelId="{A886E9EA-B2E6-4801-8D2B-F33E457B65CB}" type="presParOf" srcId="{164BEACC-C033-420E-B879-392C633553A3}" destId="{9F4D43EF-4830-4E39-906E-7B22B2EAEB47}" srcOrd="0" destOrd="0" presId="urn:microsoft.com/office/officeart/2005/8/layout/hierarchy1"/>
    <dgm:cxn modelId="{8BD0EFDA-1E41-44CA-939E-B1C2DD467248}" type="presParOf" srcId="{9F4D43EF-4830-4E39-906E-7B22B2EAEB47}" destId="{98B2B46E-38EC-48F9-92F4-9A676950615B}" srcOrd="0" destOrd="0" presId="urn:microsoft.com/office/officeart/2005/8/layout/hierarchy1"/>
    <dgm:cxn modelId="{138FE956-589D-4BD7-9CB9-8DD05D748882}" type="presParOf" srcId="{9F4D43EF-4830-4E39-906E-7B22B2EAEB47}" destId="{F6A483CB-B7CF-4F07-AF34-5A3863BF89EE}" srcOrd="1" destOrd="0" presId="urn:microsoft.com/office/officeart/2005/8/layout/hierarchy1"/>
    <dgm:cxn modelId="{3C86C41B-B25B-40A1-A872-09CAA3C83FDC}" type="presParOf" srcId="{164BEACC-C033-420E-B879-392C633553A3}" destId="{EBB6C988-A6E2-4472-97AD-ECFEFE458C58}" srcOrd="1" destOrd="0" presId="urn:microsoft.com/office/officeart/2005/8/layout/hierarchy1"/>
    <dgm:cxn modelId="{527AC876-B836-4EF8-B0CE-DBAE3C90114E}" type="presParOf" srcId="{EBB6C988-A6E2-4472-97AD-ECFEFE458C58}" destId="{E98BD99A-6B6B-4B78-97FF-B7926AE13C99}" srcOrd="0" destOrd="0" presId="urn:microsoft.com/office/officeart/2005/8/layout/hierarchy1"/>
    <dgm:cxn modelId="{D530ECD2-E8B1-47F1-A012-2CEE3A34358B}" type="presParOf" srcId="{EBB6C988-A6E2-4472-97AD-ECFEFE458C58}" destId="{5E57A037-3494-46C6-9E77-C83E80B09EEC}" srcOrd="1" destOrd="0" presId="urn:microsoft.com/office/officeart/2005/8/layout/hierarchy1"/>
    <dgm:cxn modelId="{F826387E-793F-4D80-94D3-B63926021ADD}" type="presParOf" srcId="{5E57A037-3494-46C6-9E77-C83E80B09EEC}" destId="{B2F36207-10EF-48D1-A86D-7B709508238C}" srcOrd="0" destOrd="0" presId="urn:microsoft.com/office/officeart/2005/8/layout/hierarchy1"/>
    <dgm:cxn modelId="{64BC84FE-E4BE-4208-8464-A94CF68798CC}" type="presParOf" srcId="{B2F36207-10EF-48D1-A86D-7B709508238C}" destId="{3859B073-827D-4B82-AFA4-350CCAA5DFAF}" srcOrd="0" destOrd="0" presId="urn:microsoft.com/office/officeart/2005/8/layout/hierarchy1"/>
    <dgm:cxn modelId="{E0C322E1-92E2-42F5-809B-DD97E240274F}" type="presParOf" srcId="{B2F36207-10EF-48D1-A86D-7B709508238C}" destId="{50C975CE-28EE-4F88-8423-6100CCBB3FFA}" srcOrd="1" destOrd="0" presId="urn:microsoft.com/office/officeart/2005/8/layout/hierarchy1"/>
    <dgm:cxn modelId="{ED87AA10-35EA-4E97-944C-B83C57E2FE68}" type="presParOf" srcId="{5E57A037-3494-46C6-9E77-C83E80B09EEC}" destId="{86E3A45B-6FD9-49EE-9988-3D8EA29C0092}" srcOrd="1" destOrd="0" presId="urn:microsoft.com/office/officeart/2005/8/layout/hierarchy1"/>
    <dgm:cxn modelId="{71EC726A-573F-4A3E-AF2B-C3E3EFF85B28}" type="presParOf" srcId="{EBB6C988-A6E2-4472-97AD-ECFEFE458C58}" destId="{791984DE-51D9-4129-A85A-E082648976BE}" srcOrd="2" destOrd="0" presId="urn:microsoft.com/office/officeart/2005/8/layout/hierarchy1"/>
    <dgm:cxn modelId="{65C0E78B-66D9-4748-A92C-55EAB250CAEC}" type="presParOf" srcId="{EBB6C988-A6E2-4472-97AD-ECFEFE458C58}" destId="{F0A8092A-A1B0-41D1-939A-75B15EEBE34D}" srcOrd="3" destOrd="0" presId="urn:microsoft.com/office/officeart/2005/8/layout/hierarchy1"/>
    <dgm:cxn modelId="{4A9513FD-665B-4AE0-BDF1-477A5B43603F}" type="presParOf" srcId="{F0A8092A-A1B0-41D1-939A-75B15EEBE34D}" destId="{063714FB-C5E4-4191-9189-50F515B10EBA}" srcOrd="0" destOrd="0" presId="urn:microsoft.com/office/officeart/2005/8/layout/hierarchy1"/>
    <dgm:cxn modelId="{86314579-3A7F-41CE-93CD-48341CAB6BB8}" type="presParOf" srcId="{063714FB-C5E4-4191-9189-50F515B10EBA}" destId="{FA85192F-6702-4A40-9DFE-FDF8EF79244B}" srcOrd="0" destOrd="0" presId="urn:microsoft.com/office/officeart/2005/8/layout/hierarchy1"/>
    <dgm:cxn modelId="{FBAB3CCF-0EB1-4CBE-9997-EEC391FCA662}" type="presParOf" srcId="{063714FB-C5E4-4191-9189-50F515B10EBA}" destId="{180C6E58-BB59-4C76-B90E-B9F44A1926F6}" srcOrd="1" destOrd="0" presId="urn:microsoft.com/office/officeart/2005/8/layout/hierarchy1"/>
    <dgm:cxn modelId="{EEE936A4-7AAD-453D-B241-933D9C61B3CC}" type="presParOf" srcId="{F0A8092A-A1B0-41D1-939A-75B15EEBE34D}" destId="{7447CEC9-836C-4665-8012-13931328358B}" srcOrd="1" destOrd="0" presId="urn:microsoft.com/office/officeart/2005/8/layout/hierarchy1"/>
    <dgm:cxn modelId="{EC905642-1BE7-4233-9454-599B3293571A}" type="presParOf" srcId="{EBB6C988-A6E2-4472-97AD-ECFEFE458C58}" destId="{01080940-2764-454A-9879-B69362E95BA9}" srcOrd="4" destOrd="0" presId="urn:microsoft.com/office/officeart/2005/8/layout/hierarchy1"/>
    <dgm:cxn modelId="{46633240-1588-4294-BB3C-DC26A5D7F659}" type="presParOf" srcId="{EBB6C988-A6E2-4472-97AD-ECFEFE458C58}" destId="{6BA7655C-2854-4DEC-8050-B0BBD183D59D}" srcOrd="5" destOrd="0" presId="urn:microsoft.com/office/officeart/2005/8/layout/hierarchy1"/>
    <dgm:cxn modelId="{CFAFF68E-9526-4FEE-A31C-5CE40AC0AC78}" type="presParOf" srcId="{6BA7655C-2854-4DEC-8050-B0BBD183D59D}" destId="{E09769F7-EAEF-426F-8DBB-D6A4D88EE1D9}" srcOrd="0" destOrd="0" presId="urn:microsoft.com/office/officeart/2005/8/layout/hierarchy1"/>
    <dgm:cxn modelId="{235D1C23-8753-4C8E-81CA-E0EC2ADD72F3}" type="presParOf" srcId="{E09769F7-EAEF-426F-8DBB-D6A4D88EE1D9}" destId="{EF919645-79E6-47DE-B86B-EE3F4768279F}" srcOrd="0" destOrd="0" presId="urn:microsoft.com/office/officeart/2005/8/layout/hierarchy1"/>
    <dgm:cxn modelId="{298D3373-51B8-4E9E-BC2B-7071281E139C}" type="presParOf" srcId="{E09769F7-EAEF-426F-8DBB-D6A4D88EE1D9}" destId="{F555DEC3-5945-4DAB-90AA-FD55D42135C6}" srcOrd="1" destOrd="0" presId="urn:microsoft.com/office/officeart/2005/8/layout/hierarchy1"/>
    <dgm:cxn modelId="{B0017777-12A6-43F8-9BA8-054CB5D13A35}" type="presParOf" srcId="{6BA7655C-2854-4DEC-8050-B0BBD183D59D}" destId="{526BA0F1-A5A0-442B-8EF9-E64DE47C8E1B}" srcOrd="1" destOrd="0" presId="urn:microsoft.com/office/officeart/2005/8/layout/hierarchy1"/>
    <dgm:cxn modelId="{A4214E34-CB9D-486B-8E3B-D33851583632}" type="presParOf" srcId="{EBB6C988-A6E2-4472-97AD-ECFEFE458C58}" destId="{26793E88-A696-4AC0-BA6E-6B9CFACA0431}" srcOrd="6" destOrd="0" presId="urn:microsoft.com/office/officeart/2005/8/layout/hierarchy1"/>
    <dgm:cxn modelId="{AFA9CCF2-42D1-48A2-B502-C010EDFAF3BA}" type="presParOf" srcId="{EBB6C988-A6E2-4472-97AD-ECFEFE458C58}" destId="{C4E9E413-FAF5-40B1-9CCD-8672FAEA6C16}" srcOrd="7" destOrd="0" presId="urn:microsoft.com/office/officeart/2005/8/layout/hierarchy1"/>
    <dgm:cxn modelId="{F04B527A-6A37-40C9-9A09-91DE1386A0D9}" type="presParOf" srcId="{C4E9E413-FAF5-40B1-9CCD-8672FAEA6C16}" destId="{9409CD91-A9D5-45A6-998E-E1BBD6C95DCC}" srcOrd="0" destOrd="0" presId="urn:microsoft.com/office/officeart/2005/8/layout/hierarchy1"/>
    <dgm:cxn modelId="{434DE315-E136-4FD7-AD7E-A8DC4CBBA3B8}" type="presParOf" srcId="{9409CD91-A9D5-45A6-998E-E1BBD6C95DCC}" destId="{AD8AFEFD-45AE-44B8-88E4-213025FA6933}" srcOrd="0" destOrd="0" presId="urn:microsoft.com/office/officeart/2005/8/layout/hierarchy1"/>
    <dgm:cxn modelId="{8AF71E67-38C9-4AC6-95A9-084AD133F9E8}" type="presParOf" srcId="{9409CD91-A9D5-45A6-998E-E1BBD6C95DCC}" destId="{D0B47ED0-BC9B-4B90-A0DD-0D8AF2D99CDD}" srcOrd="1" destOrd="0" presId="urn:microsoft.com/office/officeart/2005/8/layout/hierarchy1"/>
    <dgm:cxn modelId="{12D29D59-B2A2-4368-B353-D56BB03731F2}" type="presParOf" srcId="{C4E9E413-FAF5-40B1-9CCD-8672FAEA6C16}" destId="{4B10C25D-61E2-4887-84D8-C1600665649F}" srcOrd="1" destOrd="0" presId="urn:microsoft.com/office/officeart/2005/8/layout/hierarchy1"/>
    <dgm:cxn modelId="{55793342-C4A8-407C-A104-82E040E8CCB5}" type="presParOf" srcId="{EBB6C988-A6E2-4472-97AD-ECFEFE458C58}" destId="{97A8ED74-60EC-4E1C-9FCD-424E15A95C68}" srcOrd="8" destOrd="0" presId="urn:microsoft.com/office/officeart/2005/8/layout/hierarchy1"/>
    <dgm:cxn modelId="{D024FB41-6AB3-4578-B7C8-5F01CCFB6CBD}" type="presParOf" srcId="{EBB6C988-A6E2-4472-97AD-ECFEFE458C58}" destId="{12CDFCD0-6F3F-4BD8-9736-9852F30958A8}" srcOrd="9" destOrd="0" presId="urn:microsoft.com/office/officeart/2005/8/layout/hierarchy1"/>
    <dgm:cxn modelId="{9AD72EAB-CE1A-46BE-826F-A8B1F775CA3A}" type="presParOf" srcId="{12CDFCD0-6F3F-4BD8-9736-9852F30958A8}" destId="{D0D72198-630C-40B2-99B3-0ABAF07049AA}" srcOrd="0" destOrd="0" presId="urn:microsoft.com/office/officeart/2005/8/layout/hierarchy1"/>
    <dgm:cxn modelId="{3D712B0D-D1F1-4996-A13B-E7C90CD87961}" type="presParOf" srcId="{D0D72198-630C-40B2-99B3-0ABAF07049AA}" destId="{EAA5DB2C-F9E1-467B-89BA-DA8DAF14EF66}" srcOrd="0" destOrd="0" presId="urn:microsoft.com/office/officeart/2005/8/layout/hierarchy1"/>
    <dgm:cxn modelId="{C71DA82A-571E-4132-8D08-6030CC87283C}" type="presParOf" srcId="{D0D72198-630C-40B2-99B3-0ABAF07049AA}" destId="{2D03425A-BAF6-43B2-8ABF-E7FA49CD83C6}" srcOrd="1" destOrd="0" presId="urn:microsoft.com/office/officeart/2005/8/layout/hierarchy1"/>
    <dgm:cxn modelId="{809F913E-ABED-4BCA-9E2F-BACA8AE1B840}" type="presParOf" srcId="{12CDFCD0-6F3F-4BD8-9736-9852F30958A8}" destId="{95E22756-A7F8-4948-86C4-BA912570A7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0EC91-FFCB-43B6-9445-A6FB89494913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81A3B47-D5B7-4AE4-A663-B8C9101E3685}">
      <dgm:prSet phldrT="[Текст]" custT="1"/>
      <dgm:spPr/>
      <dgm:t>
        <a:bodyPr/>
        <a:lstStyle/>
        <a:p>
          <a:r>
            <a:rPr lang="ru-RU" sz="2400" dirty="0"/>
            <a:t>Формы познания</a:t>
          </a:r>
        </a:p>
      </dgm:t>
    </dgm:pt>
    <dgm:pt modelId="{FBE4D427-72BA-40BC-95E0-E5D58DD0A2EB}" type="parTrans" cxnId="{9177C283-7E5B-4394-B019-D1F7E998C901}">
      <dgm:prSet/>
      <dgm:spPr/>
      <dgm:t>
        <a:bodyPr/>
        <a:lstStyle/>
        <a:p>
          <a:endParaRPr lang="ru-RU" sz="2400"/>
        </a:p>
      </dgm:t>
    </dgm:pt>
    <dgm:pt modelId="{6F7C2FAC-A1CE-452C-9D2C-6F2A6AF25521}" type="sibTrans" cxnId="{9177C283-7E5B-4394-B019-D1F7E998C901}">
      <dgm:prSet/>
      <dgm:spPr/>
      <dgm:t>
        <a:bodyPr/>
        <a:lstStyle/>
        <a:p>
          <a:endParaRPr lang="ru-RU" sz="2400"/>
        </a:p>
      </dgm:t>
    </dgm:pt>
    <dgm:pt modelId="{52B1FF28-1ACA-4BB2-BCC3-0E2C7DD6E5B5}">
      <dgm:prSet phldrT="[Текст]" custT="1"/>
      <dgm:spPr/>
      <dgm:t>
        <a:bodyPr/>
        <a:lstStyle/>
        <a:p>
          <a:r>
            <a:rPr lang="ru-RU" sz="2400" dirty="0"/>
            <a:t>чувственное</a:t>
          </a:r>
        </a:p>
      </dgm:t>
    </dgm:pt>
    <dgm:pt modelId="{6586C099-6F41-456D-BD42-8D4267455554}" type="parTrans" cxnId="{2C7561C3-B9C1-46DA-800C-6989756F0FB7}">
      <dgm:prSet/>
      <dgm:spPr/>
      <dgm:t>
        <a:bodyPr/>
        <a:lstStyle/>
        <a:p>
          <a:endParaRPr lang="ru-RU" sz="2400"/>
        </a:p>
      </dgm:t>
    </dgm:pt>
    <dgm:pt modelId="{B48B0B71-BA21-4AB2-856E-3D4557779505}" type="sibTrans" cxnId="{2C7561C3-B9C1-46DA-800C-6989756F0FB7}">
      <dgm:prSet/>
      <dgm:spPr/>
      <dgm:t>
        <a:bodyPr/>
        <a:lstStyle/>
        <a:p>
          <a:endParaRPr lang="ru-RU" sz="2400"/>
        </a:p>
      </dgm:t>
    </dgm:pt>
    <dgm:pt modelId="{DA93E6D6-351C-4F95-B8DC-8186887C1FC3}">
      <dgm:prSet phldrT="[Текст]" custT="1"/>
      <dgm:spPr/>
      <dgm:t>
        <a:bodyPr/>
        <a:lstStyle/>
        <a:p>
          <a:r>
            <a:rPr lang="ru-RU" sz="2400" dirty="0"/>
            <a:t>рациональное</a:t>
          </a:r>
        </a:p>
      </dgm:t>
    </dgm:pt>
    <dgm:pt modelId="{9D93F1E4-00F0-4834-A52D-3138C3DD39C9}" type="parTrans" cxnId="{406F8683-CE92-4B6D-9707-E25C2E7708FB}">
      <dgm:prSet/>
      <dgm:spPr/>
      <dgm:t>
        <a:bodyPr/>
        <a:lstStyle/>
        <a:p>
          <a:endParaRPr lang="ru-RU" sz="2400"/>
        </a:p>
      </dgm:t>
    </dgm:pt>
    <dgm:pt modelId="{989B2A37-7E14-4380-BFD1-2AB37544E502}" type="sibTrans" cxnId="{406F8683-CE92-4B6D-9707-E25C2E7708FB}">
      <dgm:prSet/>
      <dgm:spPr/>
      <dgm:t>
        <a:bodyPr/>
        <a:lstStyle/>
        <a:p>
          <a:endParaRPr lang="ru-RU" sz="2400"/>
        </a:p>
      </dgm:t>
    </dgm:pt>
    <dgm:pt modelId="{5E55BBC1-9F0E-4B4D-B882-E2BDE3835DCB}" type="pres">
      <dgm:prSet presAssocID="{5560EC91-FFCB-43B6-9445-A6FB894949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00D9A1-7D2C-4134-98A1-49A69F5FBB5C}" type="pres">
      <dgm:prSet presAssocID="{881A3B47-D5B7-4AE4-A663-B8C9101E3685}" presName="hierRoot1" presStyleCnt="0"/>
      <dgm:spPr/>
    </dgm:pt>
    <dgm:pt modelId="{31E5D619-BE15-42E5-8DC0-7B9C5D90B172}" type="pres">
      <dgm:prSet presAssocID="{881A3B47-D5B7-4AE4-A663-B8C9101E3685}" presName="composite" presStyleCnt="0"/>
      <dgm:spPr/>
    </dgm:pt>
    <dgm:pt modelId="{C9DAF396-5725-4AFB-9727-BD77638C9A60}" type="pres">
      <dgm:prSet presAssocID="{881A3B47-D5B7-4AE4-A663-B8C9101E3685}" presName="background" presStyleLbl="node0" presStyleIdx="0" presStyleCnt="1"/>
      <dgm:spPr/>
    </dgm:pt>
    <dgm:pt modelId="{0246CFEC-C4C6-43DA-994B-B41E4A46F999}" type="pres">
      <dgm:prSet presAssocID="{881A3B47-D5B7-4AE4-A663-B8C9101E3685}" presName="text" presStyleLbl="fgAcc0" presStyleIdx="0" presStyleCnt="1" custScaleX="119027" custScaleY="65834" custLinFactNeighborX="-5987" custLinFactNeighborY="10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FA7E3-6719-42C1-AF4C-11FE429AC152}" type="pres">
      <dgm:prSet presAssocID="{881A3B47-D5B7-4AE4-A663-B8C9101E3685}" presName="hierChild2" presStyleCnt="0"/>
      <dgm:spPr/>
    </dgm:pt>
    <dgm:pt modelId="{DCA8D421-B973-4EFC-A1A6-0E5FF27A817F}" type="pres">
      <dgm:prSet presAssocID="{6586C099-6F41-456D-BD42-8D426745555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F50A95F-0A74-4DDF-BE3B-E6933AAAA436}" type="pres">
      <dgm:prSet presAssocID="{52B1FF28-1ACA-4BB2-BCC3-0E2C7DD6E5B5}" presName="hierRoot2" presStyleCnt="0"/>
      <dgm:spPr/>
    </dgm:pt>
    <dgm:pt modelId="{E38FC15C-AAC6-4C88-8FBA-EBF04A0FE10A}" type="pres">
      <dgm:prSet presAssocID="{52B1FF28-1ACA-4BB2-BCC3-0E2C7DD6E5B5}" presName="composite2" presStyleCnt="0"/>
      <dgm:spPr/>
    </dgm:pt>
    <dgm:pt modelId="{88EB453A-ECF1-4C66-BE09-F56F1976E370}" type="pres">
      <dgm:prSet presAssocID="{52B1FF28-1ACA-4BB2-BCC3-0E2C7DD6E5B5}" presName="background2" presStyleLbl="node2" presStyleIdx="0" presStyleCnt="2"/>
      <dgm:spPr/>
    </dgm:pt>
    <dgm:pt modelId="{69993CBD-C6E3-47FA-849D-CF2188D946A4}" type="pres">
      <dgm:prSet presAssocID="{52B1FF28-1ACA-4BB2-BCC3-0E2C7DD6E5B5}" presName="text2" presStyleLbl="fgAcc2" presStyleIdx="0" presStyleCnt="2" custScaleX="142883" custScaleY="53621" custLinFactNeighborX="-90817" custLinFactNeighborY="6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D0DC72-99D1-4402-8131-3329BBF43996}" type="pres">
      <dgm:prSet presAssocID="{52B1FF28-1ACA-4BB2-BCC3-0E2C7DD6E5B5}" presName="hierChild3" presStyleCnt="0"/>
      <dgm:spPr/>
    </dgm:pt>
    <dgm:pt modelId="{34714860-0342-4223-9555-109A8F46BDB5}" type="pres">
      <dgm:prSet presAssocID="{9D93F1E4-00F0-4834-A52D-3138C3DD39C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7F40FA5-3902-4255-8138-678A64A68995}" type="pres">
      <dgm:prSet presAssocID="{DA93E6D6-351C-4F95-B8DC-8186887C1FC3}" presName="hierRoot2" presStyleCnt="0"/>
      <dgm:spPr/>
    </dgm:pt>
    <dgm:pt modelId="{DE5FBDF1-B72C-43B9-BC47-1BA3402A2436}" type="pres">
      <dgm:prSet presAssocID="{DA93E6D6-351C-4F95-B8DC-8186887C1FC3}" presName="composite2" presStyleCnt="0"/>
      <dgm:spPr/>
    </dgm:pt>
    <dgm:pt modelId="{1533F1B8-5839-4985-AE6C-9A4CD9EB8A2E}" type="pres">
      <dgm:prSet presAssocID="{DA93E6D6-351C-4F95-B8DC-8186887C1FC3}" presName="background2" presStyleLbl="node2" presStyleIdx="1" presStyleCnt="2"/>
      <dgm:spPr/>
    </dgm:pt>
    <dgm:pt modelId="{B67556EA-9BA6-46FF-B8F0-CB7E9BA81D2E}" type="pres">
      <dgm:prSet presAssocID="{DA93E6D6-351C-4F95-B8DC-8186887C1FC3}" presName="text2" presStyleLbl="fgAcc2" presStyleIdx="1" presStyleCnt="2" custScaleX="153740" custScaleY="44161" custLinFactX="1619" custLinFactNeighborX="100000" custLinFactNeighborY="2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E7FA6A-D3DB-4CD3-9A55-589074A62D7D}" type="pres">
      <dgm:prSet presAssocID="{DA93E6D6-351C-4F95-B8DC-8186887C1FC3}" presName="hierChild3" presStyleCnt="0"/>
      <dgm:spPr/>
    </dgm:pt>
  </dgm:ptLst>
  <dgm:cxnLst>
    <dgm:cxn modelId="{8B685155-A7A5-49ED-B536-8F69F6A49A62}" type="presOf" srcId="{5560EC91-FFCB-43B6-9445-A6FB89494913}" destId="{5E55BBC1-9F0E-4B4D-B882-E2BDE3835DCB}" srcOrd="0" destOrd="0" presId="urn:microsoft.com/office/officeart/2005/8/layout/hierarchy1"/>
    <dgm:cxn modelId="{949CF08A-7686-4B3B-B4E4-3D3E66246724}" type="presOf" srcId="{52B1FF28-1ACA-4BB2-BCC3-0E2C7DD6E5B5}" destId="{69993CBD-C6E3-47FA-849D-CF2188D946A4}" srcOrd="0" destOrd="0" presId="urn:microsoft.com/office/officeart/2005/8/layout/hierarchy1"/>
    <dgm:cxn modelId="{9177C283-7E5B-4394-B019-D1F7E998C901}" srcId="{5560EC91-FFCB-43B6-9445-A6FB89494913}" destId="{881A3B47-D5B7-4AE4-A663-B8C9101E3685}" srcOrd="0" destOrd="0" parTransId="{FBE4D427-72BA-40BC-95E0-E5D58DD0A2EB}" sibTransId="{6F7C2FAC-A1CE-452C-9D2C-6F2A6AF25521}"/>
    <dgm:cxn modelId="{19553189-8F96-43DB-9523-6C5A7CF7418C}" type="presOf" srcId="{9D93F1E4-00F0-4834-A52D-3138C3DD39C9}" destId="{34714860-0342-4223-9555-109A8F46BDB5}" srcOrd="0" destOrd="0" presId="urn:microsoft.com/office/officeart/2005/8/layout/hierarchy1"/>
    <dgm:cxn modelId="{406F8683-CE92-4B6D-9707-E25C2E7708FB}" srcId="{881A3B47-D5B7-4AE4-A663-B8C9101E3685}" destId="{DA93E6D6-351C-4F95-B8DC-8186887C1FC3}" srcOrd="1" destOrd="0" parTransId="{9D93F1E4-00F0-4834-A52D-3138C3DD39C9}" sibTransId="{989B2A37-7E14-4380-BFD1-2AB37544E502}"/>
    <dgm:cxn modelId="{A8E7C668-97DA-4678-9C19-4F5E4D5B995D}" type="presOf" srcId="{DA93E6D6-351C-4F95-B8DC-8186887C1FC3}" destId="{B67556EA-9BA6-46FF-B8F0-CB7E9BA81D2E}" srcOrd="0" destOrd="0" presId="urn:microsoft.com/office/officeart/2005/8/layout/hierarchy1"/>
    <dgm:cxn modelId="{2C7561C3-B9C1-46DA-800C-6989756F0FB7}" srcId="{881A3B47-D5B7-4AE4-A663-B8C9101E3685}" destId="{52B1FF28-1ACA-4BB2-BCC3-0E2C7DD6E5B5}" srcOrd="0" destOrd="0" parTransId="{6586C099-6F41-456D-BD42-8D4267455554}" sibTransId="{B48B0B71-BA21-4AB2-856E-3D4557779505}"/>
    <dgm:cxn modelId="{B67AEF3A-86E5-47DF-81B8-2C35A8CC39AF}" type="presOf" srcId="{6586C099-6F41-456D-BD42-8D4267455554}" destId="{DCA8D421-B973-4EFC-A1A6-0E5FF27A817F}" srcOrd="0" destOrd="0" presId="urn:microsoft.com/office/officeart/2005/8/layout/hierarchy1"/>
    <dgm:cxn modelId="{36A0EBD7-6C11-4AF0-B682-86F1FF09C03F}" type="presOf" srcId="{881A3B47-D5B7-4AE4-A663-B8C9101E3685}" destId="{0246CFEC-C4C6-43DA-994B-B41E4A46F999}" srcOrd="0" destOrd="0" presId="urn:microsoft.com/office/officeart/2005/8/layout/hierarchy1"/>
    <dgm:cxn modelId="{AC512350-AC6F-45E9-A58C-0CEF85CA5797}" type="presParOf" srcId="{5E55BBC1-9F0E-4B4D-B882-E2BDE3835DCB}" destId="{4E00D9A1-7D2C-4134-98A1-49A69F5FBB5C}" srcOrd="0" destOrd="0" presId="urn:microsoft.com/office/officeart/2005/8/layout/hierarchy1"/>
    <dgm:cxn modelId="{C812C1DB-67C2-4567-8697-BE04925F869D}" type="presParOf" srcId="{4E00D9A1-7D2C-4134-98A1-49A69F5FBB5C}" destId="{31E5D619-BE15-42E5-8DC0-7B9C5D90B172}" srcOrd="0" destOrd="0" presId="urn:microsoft.com/office/officeart/2005/8/layout/hierarchy1"/>
    <dgm:cxn modelId="{30717C7C-002A-4365-8FB9-EAC06361ECB9}" type="presParOf" srcId="{31E5D619-BE15-42E5-8DC0-7B9C5D90B172}" destId="{C9DAF396-5725-4AFB-9727-BD77638C9A60}" srcOrd="0" destOrd="0" presId="urn:microsoft.com/office/officeart/2005/8/layout/hierarchy1"/>
    <dgm:cxn modelId="{4BCC99F2-FD2D-474D-B58E-5B2AB10D7346}" type="presParOf" srcId="{31E5D619-BE15-42E5-8DC0-7B9C5D90B172}" destId="{0246CFEC-C4C6-43DA-994B-B41E4A46F999}" srcOrd="1" destOrd="0" presId="urn:microsoft.com/office/officeart/2005/8/layout/hierarchy1"/>
    <dgm:cxn modelId="{0B4CDE2C-A954-491E-9C36-4CBC0D186C78}" type="presParOf" srcId="{4E00D9A1-7D2C-4134-98A1-49A69F5FBB5C}" destId="{AE8FA7E3-6719-42C1-AF4C-11FE429AC152}" srcOrd="1" destOrd="0" presId="urn:microsoft.com/office/officeart/2005/8/layout/hierarchy1"/>
    <dgm:cxn modelId="{30103CF9-8533-4CCC-92E1-BD3142C7452D}" type="presParOf" srcId="{AE8FA7E3-6719-42C1-AF4C-11FE429AC152}" destId="{DCA8D421-B973-4EFC-A1A6-0E5FF27A817F}" srcOrd="0" destOrd="0" presId="urn:microsoft.com/office/officeart/2005/8/layout/hierarchy1"/>
    <dgm:cxn modelId="{B41E3193-A101-4F97-8A17-9FA5B8905DDF}" type="presParOf" srcId="{AE8FA7E3-6719-42C1-AF4C-11FE429AC152}" destId="{BF50A95F-0A74-4DDF-BE3B-E6933AAAA436}" srcOrd="1" destOrd="0" presId="urn:microsoft.com/office/officeart/2005/8/layout/hierarchy1"/>
    <dgm:cxn modelId="{0E9655D9-BBFB-40A4-AE8E-FE350598A507}" type="presParOf" srcId="{BF50A95F-0A74-4DDF-BE3B-E6933AAAA436}" destId="{E38FC15C-AAC6-4C88-8FBA-EBF04A0FE10A}" srcOrd="0" destOrd="0" presId="urn:microsoft.com/office/officeart/2005/8/layout/hierarchy1"/>
    <dgm:cxn modelId="{625D3EDD-AFC8-492A-A3CA-3C05D17634F3}" type="presParOf" srcId="{E38FC15C-AAC6-4C88-8FBA-EBF04A0FE10A}" destId="{88EB453A-ECF1-4C66-BE09-F56F1976E370}" srcOrd="0" destOrd="0" presId="urn:microsoft.com/office/officeart/2005/8/layout/hierarchy1"/>
    <dgm:cxn modelId="{C90CF3D5-63B7-4456-9F69-22F27CCD60D7}" type="presParOf" srcId="{E38FC15C-AAC6-4C88-8FBA-EBF04A0FE10A}" destId="{69993CBD-C6E3-47FA-849D-CF2188D946A4}" srcOrd="1" destOrd="0" presId="urn:microsoft.com/office/officeart/2005/8/layout/hierarchy1"/>
    <dgm:cxn modelId="{B1BF7854-ED10-4B69-AE90-6F4A988E7ACF}" type="presParOf" srcId="{BF50A95F-0A74-4DDF-BE3B-E6933AAAA436}" destId="{87D0DC72-99D1-4402-8131-3329BBF43996}" srcOrd="1" destOrd="0" presId="urn:microsoft.com/office/officeart/2005/8/layout/hierarchy1"/>
    <dgm:cxn modelId="{A06CA43A-43A0-457A-9F7B-B7F6EB056369}" type="presParOf" srcId="{AE8FA7E3-6719-42C1-AF4C-11FE429AC152}" destId="{34714860-0342-4223-9555-109A8F46BDB5}" srcOrd="2" destOrd="0" presId="urn:microsoft.com/office/officeart/2005/8/layout/hierarchy1"/>
    <dgm:cxn modelId="{74FB40E9-411C-4A86-B689-F1B8E04C7777}" type="presParOf" srcId="{AE8FA7E3-6719-42C1-AF4C-11FE429AC152}" destId="{27F40FA5-3902-4255-8138-678A64A68995}" srcOrd="3" destOrd="0" presId="urn:microsoft.com/office/officeart/2005/8/layout/hierarchy1"/>
    <dgm:cxn modelId="{96F79F85-44ED-4912-B9A9-28939840A433}" type="presParOf" srcId="{27F40FA5-3902-4255-8138-678A64A68995}" destId="{DE5FBDF1-B72C-43B9-BC47-1BA3402A2436}" srcOrd="0" destOrd="0" presId="urn:microsoft.com/office/officeart/2005/8/layout/hierarchy1"/>
    <dgm:cxn modelId="{593AC0B6-080B-4E4E-B956-E9E321AD8B3F}" type="presParOf" srcId="{DE5FBDF1-B72C-43B9-BC47-1BA3402A2436}" destId="{1533F1B8-5839-4985-AE6C-9A4CD9EB8A2E}" srcOrd="0" destOrd="0" presId="urn:microsoft.com/office/officeart/2005/8/layout/hierarchy1"/>
    <dgm:cxn modelId="{11EFCC06-9076-4CC6-A762-D02F067E1F5F}" type="presParOf" srcId="{DE5FBDF1-B72C-43B9-BC47-1BA3402A2436}" destId="{B67556EA-9BA6-46FF-B8F0-CB7E9BA81D2E}" srcOrd="1" destOrd="0" presId="urn:microsoft.com/office/officeart/2005/8/layout/hierarchy1"/>
    <dgm:cxn modelId="{D53F9A3A-FAB1-48D2-B14E-20F1355AC054}" type="presParOf" srcId="{27F40FA5-3902-4255-8138-678A64A68995}" destId="{A0E7FA6A-D3DB-4CD3-9A55-589074A62D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7AE2AF-F321-43BF-901D-EF0D54AB8EDD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4EE733C-8408-4E6B-A648-4A25CFD5C591}">
      <dgm:prSet phldrT="[Текст]"/>
      <dgm:spPr/>
      <dgm:t>
        <a:bodyPr/>
        <a:lstStyle/>
        <a:p>
          <a:r>
            <a:rPr lang="ru-RU" dirty="0"/>
            <a:t>Формы чувственного сознания</a:t>
          </a:r>
        </a:p>
      </dgm:t>
    </dgm:pt>
    <dgm:pt modelId="{B2B0B5D2-76BB-4FAA-B529-5AE4585DE532}" type="parTrans" cxnId="{FCFE65BD-BE20-4BEE-9490-5FEC6598116F}">
      <dgm:prSet/>
      <dgm:spPr/>
      <dgm:t>
        <a:bodyPr/>
        <a:lstStyle/>
        <a:p>
          <a:endParaRPr lang="ru-RU"/>
        </a:p>
      </dgm:t>
    </dgm:pt>
    <dgm:pt modelId="{9840B8B3-13EE-4C95-A29B-73952FFD158C}" type="sibTrans" cxnId="{FCFE65BD-BE20-4BEE-9490-5FEC6598116F}">
      <dgm:prSet/>
      <dgm:spPr/>
      <dgm:t>
        <a:bodyPr/>
        <a:lstStyle/>
        <a:p>
          <a:endParaRPr lang="ru-RU"/>
        </a:p>
      </dgm:t>
    </dgm:pt>
    <dgm:pt modelId="{5820E565-C99C-4F36-B53B-B28B75730664}">
      <dgm:prSet phldrT="[Текст]"/>
      <dgm:spPr/>
      <dgm:t>
        <a:bodyPr/>
        <a:lstStyle/>
        <a:p>
          <a:r>
            <a:rPr lang="ru-RU" dirty="0"/>
            <a:t>Ощущение</a:t>
          </a:r>
        </a:p>
      </dgm:t>
    </dgm:pt>
    <dgm:pt modelId="{DED1C5D0-CF41-407A-970E-983B938A4A71}" type="parTrans" cxnId="{477EE04E-3EDB-4786-B0DF-18D70F94B04D}">
      <dgm:prSet/>
      <dgm:spPr/>
      <dgm:t>
        <a:bodyPr/>
        <a:lstStyle/>
        <a:p>
          <a:endParaRPr lang="ru-RU"/>
        </a:p>
      </dgm:t>
    </dgm:pt>
    <dgm:pt modelId="{33D16CE2-D85A-46C2-8683-CA8061F107A7}" type="sibTrans" cxnId="{477EE04E-3EDB-4786-B0DF-18D70F94B04D}">
      <dgm:prSet/>
      <dgm:spPr/>
      <dgm:t>
        <a:bodyPr/>
        <a:lstStyle/>
        <a:p>
          <a:endParaRPr lang="ru-RU"/>
        </a:p>
      </dgm:t>
    </dgm:pt>
    <dgm:pt modelId="{6DA38012-5693-48AC-8141-EEFACEBBB1E1}">
      <dgm:prSet phldrT="[Текст]"/>
      <dgm:spPr/>
      <dgm:t>
        <a:bodyPr/>
        <a:lstStyle/>
        <a:p>
          <a:r>
            <a:rPr lang="ru-RU" dirty="0"/>
            <a:t>Представление</a:t>
          </a:r>
        </a:p>
      </dgm:t>
    </dgm:pt>
    <dgm:pt modelId="{A77B1A4B-AC4F-4D55-8070-C2AEEE5EADF2}" type="parTrans" cxnId="{0F7C3D52-308A-43E3-9B6C-C1A172ADF647}">
      <dgm:prSet/>
      <dgm:spPr/>
      <dgm:t>
        <a:bodyPr/>
        <a:lstStyle/>
        <a:p>
          <a:endParaRPr lang="ru-RU"/>
        </a:p>
      </dgm:t>
    </dgm:pt>
    <dgm:pt modelId="{B7DE7F5E-21D7-4507-94CA-F0328F567063}" type="sibTrans" cxnId="{0F7C3D52-308A-43E3-9B6C-C1A172ADF647}">
      <dgm:prSet/>
      <dgm:spPr/>
      <dgm:t>
        <a:bodyPr/>
        <a:lstStyle/>
        <a:p>
          <a:endParaRPr lang="ru-RU"/>
        </a:p>
      </dgm:t>
    </dgm:pt>
    <dgm:pt modelId="{25BE8D5E-CE1E-48DB-BAB1-95AE511F8EE6}">
      <dgm:prSet phldrT="[Текст]"/>
      <dgm:spPr/>
      <dgm:t>
        <a:bodyPr/>
        <a:lstStyle/>
        <a:p>
          <a:r>
            <a:rPr lang="ru-RU" dirty="0"/>
            <a:t>Восприятие</a:t>
          </a:r>
        </a:p>
      </dgm:t>
    </dgm:pt>
    <dgm:pt modelId="{CC916D1D-EBBA-4573-BB2D-77865BB77B65}" type="parTrans" cxnId="{C9FE2BB9-0941-403E-B2D9-9713C5BF19A6}">
      <dgm:prSet/>
      <dgm:spPr/>
      <dgm:t>
        <a:bodyPr/>
        <a:lstStyle/>
        <a:p>
          <a:endParaRPr lang="ru-RU"/>
        </a:p>
      </dgm:t>
    </dgm:pt>
    <dgm:pt modelId="{0D9364D4-2DC6-4058-91C2-2D064B3C6B1B}" type="sibTrans" cxnId="{C9FE2BB9-0941-403E-B2D9-9713C5BF19A6}">
      <dgm:prSet/>
      <dgm:spPr/>
      <dgm:t>
        <a:bodyPr/>
        <a:lstStyle/>
        <a:p>
          <a:endParaRPr lang="ru-RU"/>
        </a:p>
      </dgm:t>
    </dgm:pt>
    <dgm:pt modelId="{68B8EDD1-EAE4-4337-809A-5C1509F3C295}" type="pres">
      <dgm:prSet presAssocID="{A97AE2AF-F321-43BF-901D-EF0D54AB8E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F1130D-B6B1-44FE-B5AE-9397B9CA91FB}" type="pres">
      <dgm:prSet presAssocID="{D4EE733C-8408-4E6B-A648-4A25CFD5C591}" presName="hierRoot1" presStyleCnt="0"/>
      <dgm:spPr/>
    </dgm:pt>
    <dgm:pt modelId="{E1DCBAC2-BEBA-4641-B11D-E421E59F3748}" type="pres">
      <dgm:prSet presAssocID="{D4EE733C-8408-4E6B-A648-4A25CFD5C591}" presName="composite" presStyleCnt="0"/>
      <dgm:spPr/>
    </dgm:pt>
    <dgm:pt modelId="{6A8854CD-6A6C-4736-915D-26EF60240C80}" type="pres">
      <dgm:prSet presAssocID="{D4EE733C-8408-4E6B-A648-4A25CFD5C591}" presName="background" presStyleLbl="node0" presStyleIdx="0" presStyleCnt="1"/>
      <dgm:spPr/>
    </dgm:pt>
    <dgm:pt modelId="{AD5E8019-746D-493E-B3D7-FFAC0E249B05}" type="pres">
      <dgm:prSet presAssocID="{D4EE733C-8408-4E6B-A648-4A25CFD5C59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FC186F-D4B5-4DCC-B727-49151748C241}" type="pres">
      <dgm:prSet presAssocID="{D4EE733C-8408-4E6B-A648-4A25CFD5C591}" presName="hierChild2" presStyleCnt="0"/>
      <dgm:spPr/>
    </dgm:pt>
    <dgm:pt modelId="{67B8B47B-AE66-4DBA-96C1-EEC244DCA6F8}" type="pres">
      <dgm:prSet presAssocID="{DED1C5D0-CF41-407A-970E-983B938A4A71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6DED066-614D-478D-A15F-E1AF4C821FFE}" type="pres">
      <dgm:prSet presAssocID="{5820E565-C99C-4F36-B53B-B28B75730664}" presName="hierRoot2" presStyleCnt="0"/>
      <dgm:spPr/>
    </dgm:pt>
    <dgm:pt modelId="{3AB20DF8-86A8-4F7C-8A01-005985C19ED2}" type="pres">
      <dgm:prSet presAssocID="{5820E565-C99C-4F36-B53B-B28B75730664}" presName="composite2" presStyleCnt="0"/>
      <dgm:spPr/>
    </dgm:pt>
    <dgm:pt modelId="{88EA577E-66E1-4B44-B89B-FE65C5A6796A}" type="pres">
      <dgm:prSet presAssocID="{5820E565-C99C-4F36-B53B-B28B75730664}" presName="background2" presStyleLbl="node2" presStyleIdx="0" presStyleCnt="3"/>
      <dgm:spPr/>
    </dgm:pt>
    <dgm:pt modelId="{D0E73128-4CFA-491B-BFEE-783EA2908AED}" type="pres">
      <dgm:prSet presAssocID="{5820E565-C99C-4F36-B53B-B28B75730664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663869-A264-4ECB-BA4B-70C025B912C7}" type="pres">
      <dgm:prSet presAssocID="{5820E565-C99C-4F36-B53B-B28B75730664}" presName="hierChild3" presStyleCnt="0"/>
      <dgm:spPr/>
    </dgm:pt>
    <dgm:pt modelId="{69C3E786-7647-4346-8C1F-48DC885A2769}" type="pres">
      <dgm:prSet presAssocID="{CC916D1D-EBBA-4573-BB2D-77865BB77B65}" presName="Name10" presStyleLbl="parChTrans1D2" presStyleIdx="1" presStyleCnt="3"/>
      <dgm:spPr/>
      <dgm:t>
        <a:bodyPr/>
        <a:lstStyle/>
        <a:p>
          <a:endParaRPr lang="ru-RU"/>
        </a:p>
      </dgm:t>
    </dgm:pt>
    <dgm:pt modelId="{59EECCB5-5317-4AC4-A5B3-25B0FFACBE61}" type="pres">
      <dgm:prSet presAssocID="{25BE8D5E-CE1E-48DB-BAB1-95AE511F8EE6}" presName="hierRoot2" presStyleCnt="0"/>
      <dgm:spPr/>
    </dgm:pt>
    <dgm:pt modelId="{5BB1DCD8-412B-43CC-B9DB-283E4DEE4EBF}" type="pres">
      <dgm:prSet presAssocID="{25BE8D5E-CE1E-48DB-BAB1-95AE511F8EE6}" presName="composite2" presStyleCnt="0"/>
      <dgm:spPr/>
    </dgm:pt>
    <dgm:pt modelId="{AE02480A-95B0-4DD6-A7F8-3AF27C2058DA}" type="pres">
      <dgm:prSet presAssocID="{25BE8D5E-CE1E-48DB-BAB1-95AE511F8EE6}" presName="background2" presStyleLbl="node2" presStyleIdx="1" presStyleCnt="3"/>
      <dgm:spPr/>
    </dgm:pt>
    <dgm:pt modelId="{9BEDBFA4-9354-422C-BACC-045E00AD66D6}" type="pres">
      <dgm:prSet presAssocID="{25BE8D5E-CE1E-48DB-BAB1-95AE511F8EE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7C8E27-DEFE-49BD-996E-F00C4588C5C1}" type="pres">
      <dgm:prSet presAssocID="{25BE8D5E-CE1E-48DB-BAB1-95AE511F8EE6}" presName="hierChild3" presStyleCnt="0"/>
      <dgm:spPr/>
    </dgm:pt>
    <dgm:pt modelId="{DA7F8E46-3E60-4275-9B3E-4E9C9AE4019F}" type="pres">
      <dgm:prSet presAssocID="{A77B1A4B-AC4F-4D55-8070-C2AEEE5EADF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AE5502D9-E978-45A0-8EF9-85DA5D8F7B77}" type="pres">
      <dgm:prSet presAssocID="{6DA38012-5693-48AC-8141-EEFACEBBB1E1}" presName="hierRoot2" presStyleCnt="0"/>
      <dgm:spPr/>
    </dgm:pt>
    <dgm:pt modelId="{D8091E50-82E7-495E-9EB0-0C2BDE2DCD6F}" type="pres">
      <dgm:prSet presAssocID="{6DA38012-5693-48AC-8141-EEFACEBBB1E1}" presName="composite2" presStyleCnt="0"/>
      <dgm:spPr/>
    </dgm:pt>
    <dgm:pt modelId="{0222DBF2-8FFD-4B9E-8034-9DF123CF17D5}" type="pres">
      <dgm:prSet presAssocID="{6DA38012-5693-48AC-8141-EEFACEBBB1E1}" presName="background2" presStyleLbl="node2" presStyleIdx="2" presStyleCnt="3"/>
      <dgm:spPr/>
    </dgm:pt>
    <dgm:pt modelId="{0D138C82-D5AF-4D4A-AB0A-4DA20A32A83A}" type="pres">
      <dgm:prSet presAssocID="{6DA38012-5693-48AC-8141-EEFACEBBB1E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A094C7-7F2D-4CA8-BF3F-F35556F2471E}" type="pres">
      <dgm:prSet presAssocID="{6DA38012-5693-48AC-8141-EEFACEBBB1E1}" presName="hierChild3" presStyleCnt="0"/>
      <dgm:spPr/>
    </dgm:pt>
  </dgm:ptLst>
  <dgm:cxnLst>
    <dgm:cxn modelId="{FE4D9F74-EABE-48E8-A5F5-4C743A93A41F}" type="presOf" srcId="{A97AE2AF-F321-43BF-901D-EF0D54AB8EDD}" destId="{68B8EDD1-EAE4-4337-809A-5C1509F3C295}" srcOrd="0" destOrd="0" presId="urn:microsoft.com/office/officeart/2005/8/layout/hierarchy1"/>
    <dgm:cxn modelId="{F1687FB8-167D-47B7-87A5-38C4BB7A700C}" type="presOf" srcId="{25BE8D5E-CE1E-48DB-BAB1-95AE511F8EE6}" destId="{9BEDBFA4-9354-422C-BACC-045E00AD66D6}" srcOrd="0" destOrd="0" presId="urn:microsoft.com/office/officeart/2005/8/layout/hierarchy1"/>
    <dgm:cxn modelId="{B81E3131-222B-4214-BC00-8F85FB6763E9}" type="presOf" srcId="{5820E565-C99C-4F36-B53B-B28B75730664}" destId="{D0E73128-4CFA-491B-BFEE-783EA2908AED}" srcOrd="0" destOrd="0" presId="urn:microsoft.com/office/officeart/2005/8/layout/hierarchy1"/>
    <dgm:cxn modelId="{FCFE65BD-BE20-4BEE-9490-5FEC6598116F}" srcId="{A97AE2AF-F321-43BF-901D-EF0D54AB8EDD}" destId="{D4EE733C-8408-4E6B-A648-4A25CFD5C591}" srcOrd="0" destOrd="0" parTransId="{B2B0B5D2-76BB-4FAA-B529-5AE4585DE532}" sibTransId="{9840B8B3-13EE-4C95-A29B-73952FFD158C}"/>
    <dgm:cxn modelId="{C950A75F-B66F-48A9-BFC8-17493E531381}" type="presOf" srcId="{DED1C5D0-CF41-407A-970E-983B938A4A71}" destId="{67B8B47B-AE66-4DBA-96C1-EEC244DCA6F8}" srcOrd="0" destOrd="0" presId="urn:microsoft.com/office/officeart/2005/8/layout/hierarchy1"/>
    <dgm:cxn modelId="{C9FE2BB9-0941-403E-B2D9-9713C5BF19A6}" srcId="{D4EE733C-8408-4E6B-A648-4A25CFD5C591}" destId="{25BE8D5E-CE1E-48DB-BAB1-95AE511F8EE6}" srcOrd="1" destOrd="0" parTransId="{CC916D1D-EBBA-4573-BB2D-77865BB77B65}" sibTransId="{0D9364D4-2DC6-4058-91C2-2D064B3C6B1B}"/>
    <dgm:cxn modelId="{1124D7EB-4DCD-4BB6-9137-63E14AA2CF1D}" type="presOf" srcId="{6DA38012-5693-48AC-8141-EEFACEBBB1E1}" destId="{0D138C82-D5AF-4D4A-AB0A-4DA20A32A83A}" srcOrd="0" destOrd="0" presId="urn:microsoft.com/office/officeart/2005/8/layout/hierarchy1"/>
    <dgm:cxn modelId="{0F7C3D52-308A-43E3-9B6C-C1A172ADF647}" srcId="{D4EE733C-8408-4E6B-A648-4A25CFD5C591}" destId="{6DA38012-5693-48AC-8141-EEFACEBBB1E1}" srcOrd="2" destOrd="0" parTransId="{A77B1A4B-AC4F-4D55-8070-C2AEEE5EADF2}" sibTransId="{B7DE7F5E-21D7-4507-94CA-F0328F567063}"/>
    <dgm:cxn modelId="{DD515714-1EDC-4133-8BB5-FBA6B10D733E}" type="presOf" srcId="{CC916D1D-EBBA-4573-BB2D-77865BB77B65}" destId="{69C3E786-7647-4346-8C1F-48DC885A2769}" srcOrd="0" destOrd="0" presId="urn:microsoft.com/office/officeart/2005/8/layout/hierarchy1"/>
    <dgm:cxn modelId="{49FF2FD3-710B-45CC-B4A2-7DCC18833906}" type="presOf" srcId="{A77B1A4B-AC4F-4D55-8070-C2AEEE5EADF2}" destId="{DA7F8E46-3E60-4275-9B3E-4E9C9AE4019F}" srcOrd="0" destOrd="0" presId="urn:microsoft.com/office/officeart/2005/8/layout/hierarchy1"/>
    <dgm:cxn modelId="{CEEE1685-34A2-47EE-BCD2-DEA2C0D7BA61}" type="presOf" srcId="{D4EE733C-8408-4E6B-A648-4A25CFD5C591}" destId="{AD5E8019-746D-493E-B3D7-FFAC0E249B05}" srcOrd="0" destOrd="0" presId="urn:microsoft.com/office/officeart/2005/8/layout/hierarchy1"/>
    <dgm:cxn modelId="{477EE04E-3EDB-4786-B0DF-18D70F94B04D}" srcId="{D4EE733C-8408-4E6B-A648-4A25CFD5C591}" destId="{5820E565-C99C-4F36-B53B-B28B75730664}" srcOrd="0" destOrd="0" parTransId="{DED1C5D0-CF41-407A-970E-983B938A4A71}" sibTransId="{33D16CE2-D85A-46C2-8683-CA8061F107A7}"/>
    <dgm:cxn modelId="{96D4D42D-2FCD-4598-BF67-21992F19252A}" type="presParOf" srcId="{68B8EDD1-EAE4-4337-809A-5C1509F3C295}" destId="{8EF1130D-B6B1-44FE-B5AE-9397B9CA91FB}" srcOrd="0" destOrd="0" presId="urn:microsoft.com/office/officeart/2005/8/layout/hierarchy1"/>
    <dgm:cxn modelId="{453C0D72-AF08-4B64-B70E-85A088E0D6B4}" type="presParOf" srcId="{8EF1130D-B6B1-44FE-B5AE-9397B9CA91FB}" destId="{E1DCBAC2-BEBA-4641-B11D-E421E59F3748}" srcOrd="0" destOrd="0" presId="urn:microsoft.com/office/officeart/2005/8/layout/hierarchy1"/>
    <dgm:cxn modelId="{F5DDD002-4CE7-44D6-BCC6-7DD6BA00A8B6}" type="presParOf" srcId="{E1DCBAC2-BEBA-4641-B11D-E421E59F3748}" destId="{6A8854CD-6A6C-4736-915D-26EF60240C80}" srcOrd="0" destOrd="0" presId="urn:microsoft.com/office/officeart/2005/8/layout/hierarchy1"/>
    <dgm:cxn modelId="{E17B9385-76DF-4DF8-8951-D44D70867FBE}" type="presParOf" srcId="{E1DCBAC2-BEBA-4641-B11D-E421E59F3748}" destId="{AD5E8019-746D-493E-B3D7-FFAC0E249B05}" srcOrd="1" destOrd="0" presId="urn:microsoft.com/office/officeart/2005/8/layout/hierarchy1"/>
    <dgm:cxn modelId="{38CA0A5D-935F-463A-9EC1-B2705AB7D046}" type="presParOf" srcId="{8EF1130D-B6B1-44FE-B5AE-9397B9CA91FB}" destId="{93FC186F-D4B5-4DCC-B727-49151748C241}" srcOrd="1" destOrd="0" presId="urn:microsoft.com/office/officeart/2005/8/layout/hierarchy1"/>
    <dgm:cxn modelId="{44D59D39-C968-4327-91FB-41C270969111}" type="presParOf" srcId="{93FC186F-D4B5-4DCC-B727-49151748C241}" destId="{67B8B47B-AE66-4DBA-96C1-EEC244DCA6F8}" srcOrd="0" destOrd="0" presId="urn:microsoft.com/office/officeart/2005/8/layout/hierarchy1"/>
    <dgm:cxn modelId="{F11B9753-8D34-4409-A7A7-0715E2D9CF20}" type="presParOf" srcId="{93FC186F-D4B5-4DCC-B727-49151748C241}" destId="{D6DED066-614D-478D-A15F-E1AF4C821FFE}" srcOrd="1" destOrd="0" presId="urn:microsoft.com/office/officeart/2005/8/layout/hierarchy1"/>
    <dgm:cxn modelId="{706E0194-178D-4D0F-99BD-78A98195AB38}" type="presParOf" srcId="{D6DED066-614D-478D-A15F-E1AF4C821FFE}" destId="{3AB20DF8-86A8-4F7C-8A01-005985C19ED2}" srcOrd="0" destOrd="0" presId="urn:microsoft.com/office/officeart/2005/8/layout/hierarchy1"/>
    <dgm:cxn modelId="{09057410-2A74-46BF-B69C-5CADC4FF961F}" type="presParOf" srcId="{3AB20DF8-86A8-4F7C-8A01-005985C19ED2}" destId="{88EA577E-66E1-4B44-B89B-FE65C5A6796A}" srcOrd="0" destOrd="0" presId="urn:microsoft.com/office/officeart/2005/8/layout/hierarchy1"/>
    <dgm:cxn modelId="{CE52C491-3A48-44FE-956E-429DEC0BA7F8}" type="presParOf" srcId="{3AB20DF8-86A8-4F7C-8A01-005985C19ED2}" destId="{D0E73128-4CFA-491B-BFEE-783EA2908AED}" srcOrd="1" destOrd="0" presId="urn:microsoft.com/office/officeart/2005/8/layout/hierarchy1"/>
    <dgm:cxn modelId="{601D2A6C-CC92-40BA-BE5D-C39E217A2F42}" type="presParOf" srcId="{D6DED066-614D-478D-A15F-E1AF4C821FFE}" destId="{FE663869-A264-4ECB-BA4B-70C025B912C7}" srcOrd="1" destOrd="0" presId="urn:microsoft.com/office/officeart/2005/8/layout/hierarchy1"/>
    <dgm:cxn modelId="{BC32E4BE-7C2F-4780-97BE-03F0AD7517BD}" type="presParOf" srcId="{93FC186F-D4B5-4DCC-B727-49151748C241}" destId="{69C3E786-7647-4346-8C1F-48DC885A2769}" srcOrd="2" destOrd="0" presId="urn:microsoft.com/office/officeart/2005/8/layout/hierarchy1"/>
    <dgm:cxn modelId="{8606C285-BE80-4043-9E38-16C61B3D69BB}" type="presParOf" srcId="{93FC186F-D4B5-4DCC-B727-49151748C241}" destId="{59EECCB5-5317-4AC4-A5B3-25B0FFACBE61}" srcOrd="3" destOrd="0" presId="urn:microsoft.com/office/officeart/2005/8/layout/hierarchy1"/>
    <dgm:cxn modelId="{0B93618B-24CD-4CA1-94C6-72F129FA9BD0}" type="presParOf" srcId="{59EECCB5-5317-4AC4-A5B3-25B0FFACBE61}" destId="{5BB1DCD8-412B-43CC-B9DB-283E4DEE4EBF}" srcOrd="0" destOrd="0" presId="urn:microsoft.com/office/officeart/2005/8/layout/hierarchy1"/>
    <dgm:cxn modelId="{F1A7B118-5605-4CE0-B1D6-40FBAE74DC0D}" type="presParOf" srcId="{5BB1DCD8-412B-43CC-B9DB-283E4DEE4EBF}" destId="{AE02480A-95B0-4DD6-A7F8-3AF27C2058DA}" srcOrd="0" destOrd="0" presId="urn:microsoft.com/office/officeart/2005/8/layout/hierarchy1"/>
    <dgm:cxn modelId="{D843084C-6BDB-4488-86EF-C41D829A87F7}" type="presParOf" srcId="{5BB1DCD8-412B-43CC-B9DB-283E4DEE4EBF}" destId="{9BEDBFA4-9354-422C-BACC-045E00AD66D6}" srcOrd="1" destOrd="0" presId="urn:microsoft.com/office/officeart/2005/8/layout/hierarchy1"/>
    <dgm:cxn modelId="{7C248A4D-C20D-41B2-BF4B-B586459A5AC4}" type="presParOf" srcId="{59EECCB5-5317-4AC4-A5B3-25B0FFACBE61}" destId="{787C8E27-DEFE-49BD-996E-F00C4588C5C1}" srcOrd="1" destOrd="0" presId="urn:microsoft.com/office/officeart/2005/8/layout/hierarchy1"/>
    <dgm:cxn modelId="{FDB10B5D-8740-4B75-A72F-8D25901D3170}" type="presParOf" srcId="{93FC186F-D4B5-4DCC-B727-49151748C241}" destId="{DA7F8E46-3E60-4275-9B3E-4E9C9AE4019F}" srcOrd="4" destOrd="0" presId="urn:microsoft.com/office/officeart/2005/8/layout/hierarchy1"/>
    <dgm:cxn modelId="{11875E03-66B9-43EF-9D05-33320A4647AF}" type="presParOf" srcId="{93FC186F-D4B5-4DCC-B727-49151748C241}" destId="{AE5502D9-E978-45A0-8EF9-85DA5D8F7B77}" srcOrd="5" destOrd="0" presId="urn:microsoft.com/office/officeart/2005/8/layout/hierarchy1"/>
    <dgm:cxn modelId="{62A8E817-610F-4CE6-81ED-EB0425E0942D}" type="presParOf" srcId="{AE5502D9-E978-45A0-8EF9-85DA5D8F7B77}" destId="{D8091E50-82E7-495E-9EB0-0C2BDE2DCD6F}" srcOrd="0" destOrd="0" presId="urn:microsoft.com/office/officeart/2005/8/layout/hierarchy1"/>
    <dgm:cxn modelId="{7368B255-804B-4C73-994B-2E38E5FD9891}" type="presParOf" srcId="{D8091E50-82E7-495E-9EB0-0C2BDE2DCD6F}" destId="{0222DBF2-8FFD-4B9E-8034-9DF123CF17D5}" srcOrd="0" destOrd="0" presId="urn:microsoft.com/office/officeart/2005/8/layout/hierarchy1"/>
    <dgm:cxn modelId="{1D36C110-30A8-42CE-84DA-0A00F7ABD1E7}" type="presParOf" srcId="{D8091E50-82E7-495E-9EB0-0C2BDE2DCD6F}" destId="{0D138C82-D5AF-4D4A-AB0A-4DA20A32A83A}" srcOrd="1" destOrd="0" presId="urn:microsoft.com/office/officeart/2005/8/layout/hierarchy1"/>
    <dgm:cxn modelId="{75DBDD96-C826-4419-A9C6-C845661B3B12}" type="presParOf" srcId="{AE5502D9-E978-45A0-8EF9-85DA5D8F7B77}" destId="{8EA094C7-7F2D-4CA8-BF3F-F35556F247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333EAF-A1C1-4F8D-AF50-A176D2483536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AC2B719-4CC7-446A-8E2D-E0680401770C}">
      <dgm:prSet phldrT="[Текст]"/>
      <dgm:spPr/>
      <dgm:t>
        <a:bodyPr/>
        <a:lstStyle/>
        <a:p>
          <a:r>
            <a:rPr lang="ru-RU" b="1" dirty="0"/>
            <a:t>ЧУВСТВЕННОЕ  И ЛОГИЧЕСКОЕ ВЗАИМОСВЯЗАНЫ  </a:t>
          </a:r>
        </a:p>
      </dgm:t>
    </dgm:pt>
    <dgm:pt modelId="{16327506-EBE0-45AB-95A2-DCD38D0A4713}" type="parTrans" cxnId="{1F0D894C-DE55-4298-BE20-E09545CBB5C9}">
      <dgm:prSet/>
      <dgm:spPr/>
      <dgm:t>
        <a:bodyPr/>
        <a:lstStyle/>
        <a:p>
          <a:endParaRPr lang="ru-RU"/>
        </a:p>
      </dgm:t>
    </dgm:pt>
    <dgm:pt modelId="{827E65E0-EAD5-4E49-870D-FDA5C4B1ED69}" type="sibTrans" cxnId="{1F0D894C-DE55-4298-BE20-E09545CBB5C9}">
      <dgm:prSet/>
      <dgm:spPr/>
      <dgm:t>
        <a:bodyPr/>
        <a:lstStyle/>
        <a:p>
          <a:endParaRPr lang="ru-RU"/>
        </a:p>
      </dgm:t>
    </dgm:pt>
    <dgm:pt modelId="{71FBD3E9-5A74-4FF4-835A-F4E7F0DBED29}">
      <dgm:prSet phldrT="[Текст]"/>
      <dgm:spPr/>
      <dgm:t>
        <a:bodyPr/>
        <a:lstStyle/>
        <a:p>
          <a:r>
            <a:rPr lang="ru-RU" b="1" dirty="0"/>
            <a:t>ЧУВСТВЕННОЕ</a:t>
          </a:r>
        </a:p>
      </dgm:t>
    </dgm:pt>
    <dgm:pt modelId="{2C9380DE-5474-40BD-A64D-3F3CDD3FA15B}" type="parTrans" cxnId="{60BEB992-27E1-48D9-AA00-86673DF9C09F}">
      <dgm:prSet/>
      <dgm:spPr/>
      <dgm:t>
        <a:bodyPr/>
        <a:lstStyle/>
        <a:p>
          <a:endParaRPr lang="ru-RU"/>
        </a:p>
      </dgm:t>
    </dgm:pt>
    <dgm:pt modelId="{7062B8D0-E188-4AE9-8A89-CC352ACAC2A3}" type="sibTrans" cxnId="{60BEB992-27E1-48D9-AA00-86673DF9C09F}">
      <dgm:prSet/>
      <dgm:spPr/>
      <dgm:t>
        <a:bodyPr/>
        <a:lstStyle/>
        <a:p>
          <a:endParaRPr lang="ru-RU"/>
        </a:p>
      </dgm:t>
    </dgm:pt>
    <dgm:pt modelId="{7D08A745-EC4C-4037-878B-CC6FCB4F5ECE}">
      <dgm:prSet phldrT="[Текст]"/>
      <dgm:spPr/>
      <dgm:t>
        <a:bodyPr/>
        <a:lstStyle/>
        <a:p>
          <a:r>
            <a:rPr lang="ru-RU" b="1" dirty="0"/>
            <a:t>ЛОГИЧЕСКОЕ</a:t>
          </a:r>
        </a:p>
      </dgm:t>
    </dgm:pt>
    <dgm:pt modelId="{CA4203F2-005A-46DC-8D78-ADFD7227028C}" type="parTrans" cxnId="{8C8DC945-3AF0-428A-9A98-21AF81B49E31}">
      <dgm:prSet/>
      <dgm:spPr/>
      <dgm:t>
        <a:bodyPr/>
        <a:lstStyle/>
        <a:p>
          <a:endParaRPr lang="ru-RU"/>
        </a:p>
      </dgm:t>
    </dgm:pt>
    <dgm:pt modelId="{39DF2AC1-2919-4FB9-AE0C-1273E305C056}" type="sibTrans" cxnId="{8C8DC945-3AF0-428A-9A98-21AF81B49E31}">
      <dgm:prSet/>
      <dgm:spPr/>
      <dgm:t>
        <a:bodyPr/>
        <a:lstStyle/>
        <a:p>
          <a:endParaRPr lang="ru-RU"/>
        </a:p>
      </dgm:t>
    </dgm:pt>
    <dgm:pt modelId="{BFABD6A9-3D9E-4598-AA97-94CBE5E08A79}">
      <dgm:prSet/>
      <dgm:spPr/>
      <dgm:t>
        <a:bodyPr/>
        <a:lstStyle/>
        <a:p>
          <a:r>
            <a:rPr lang="ru-RU" b="1" dirty="0"/>
            <a:t>РАЦИОНАЛИЗМ</a:t>
          </a:r>
        </a:p>
      </dgm:t>
    </dgm:pt>
    <dgm:pt modelId="{83DC6AAF-C926-4273-B01A-3C107147494F}" type="parTrans" cxnId="{A78F99F3-6A43-4BBF-9C1A-3302DB2EB697}">
      <dgm:prSet/>
      <dgm:spPr/>
      <dgm:t>
        <a:bodyPr/>
        <a:lstStyle/>
        <a:p>
          <a:endParaRPr lang="ru-RU"/>
        </a:p>
      </dgm:t>
    </dgm:pt>
    <dgm:pt modelId="{BD0E7123-7EAD-46D4-BF1F-672401FDCFFA}" type="sibTrans" cxnId="{A78F99F3-6A43-4BBF-9C1A-3302DB2EB697}">
      <dgm:prSet/>
      <dgm:spPr/>
      <dgm:t>
        <a:bodyPr/>
        <a:lstStyle/>
        <a:p>
          <a:endParaRPr lang="ru-RU"/>
        </a:p>
      </dgm:t>
    </dgm:pt>
    <dgm:pt modelId="{A3D45A1C-E4B7-47B2-83FF-800D0710E714}">
      <dgm:prSet/>
      <dgm:spPr/>
      <dgm:t>
        <a:bodyPr/>
        <a:lstStyle/>
        <a:p>
          <a:r>
            <a:rPr lang="ru-RU" b="1" dirty="0"/>
            <a:t>СЕНСУАЛИЗМ</a:t>
          </a:r>
        </a:p>
      </dgm:t>
    </dgm:pt>
    <dgm:pt modelId="{8C2459C5-9C8D-4D35-95DE-E91B851EEA8F}" type="parTrans" cxnId="{ACCC6529-A20B-422F-A250-C90EB0BE8F96}">
      <dgm:prSet/>
      <dgm:spPr/>
      <dgm:t>
        <a:bodyPr/>
        <a:lstStyle/>
        <a:p>
          <a:endParaRPr lang="ru-RU"/>
        </a:p>
      </dgm:t>
    </dgm:pt>
    <dgm:pt modelId="{C13613A5-9035-4205-A1AF-CD400148B47D}" type="sibTrans" cxnId="{ACCC6529-A20B-422F-A250-C90EB0BE8F96}">
      <dgm:prSet/>
      <dgm:spPr/>
      <dgm:t>
        <a:bodyPr/>
        <a:lstStyle/>
        <a:p>
          <a:endParaRPr lang="ru-RU"/>
        </a:p>
      </dgm:t>
    </dgm:pt>
    <dgm:pt modelId="{6C5D8729-851C-4C35-BEE1-248BC036BBC4}">
      <dgm:prSet/>
      <dgm:spPr/>
      <dgm:t>
        <a:bodyPr/>
        <a:lstStyle/>
        <a:p>
          <a:r>
            <a:rPr lang="ru-RU" b="1" dirty="0"/>
            <a:t>ПОЗНАНИЕ -ЕДИНЫЙ ПРОЦЕСС</a:t>
          </a:r>
        </a:p>
      </dgm:t>
    </dgm:pt>
    <dgm:pt modelId="{E1740414-324B-49D0-BB5E-D4F474098334}" type="parTrans" cxnId="{CCCC7D2C-3B60-4CF9-AE25-DE666E8AA35A}">
      <dgm:prSet/>
      <dgm:spPr/>
      <dgm:t>
        <a:bodyPr/>
        <a:lstStyle/>
        <a:p>
          <a:endParaRPr lang="ru-RU"/>
        </a:p>
      </dgm:t>
    </dgm:pt>
    <dgm:pt modelId="{E97878FE-3859-4714-84C5-6D3AF222CCB1}" type="sibTrans" cxnId="{CCCC7D2C-3B60-4CF9-AE25-DE666E8AA35A}">
      <dgm:prSet/>
      <dgm:spPr/>
      <dgm:t>
        <a:bodyPr/>
        <a:lstStyle/>
        <a:p>
          <a:endParaRPr lang="ru-RU"/>
        </a:p>
      </dgm:t>
    </dgm:pt>
    <dgm:pt modelId="{1E4DBF51-7B45-4CF0-8CFF-019D2EEDCB35}" type="pres">
      <dgm:prSet presAssocID="{5F333EAF-A1C1-4F8D-AF50-A176D24835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E4650E-57B3-4543-9F64-55667D6E8D6B}" type="pres">
      <dgm:prSet presAssocID="{8AC2B719-4CC7-446A-8E2D-E0680401770C}" presName="hierRoot1" presStyleCnt="0">
        <dgm:presLayoutVars>
          <dgm:hierBranch val="init"/>
        </dgm:presLayoutVars>
      </dgm:prSet>
      <dgm:spPr/>
    </dgm:pt>
    <dgm:pt modelId="{137A4670-C7F1-4048-BE85-06B450D0C3FA}" type="pres">
      <dgm:prSet presAssocID="{8AC2B719-4CC7-446A-8E2D-E0680401770C}" presName="rootComposite1" presStyleCnt="0"/>
      <dgm:spPr/>
    </dgm:pt>
    <dgm:pt modelId="{C4CD6252-FEA7-4BFE-8D27-6DB4E4087EA4}" type="pres">
      <dgm:prSet presAssocID="{8AC2B719-4CC7-446A-8E2D-E0680401770C}" presName="rootText1" presStyleLbl="node0" presStyleIdx="0" presStyleCnt="1" custScaleY="99220" custLinFactNeighborX="-59977" custLinFactNeighborY="61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354091-5192-4D37-87C3-88B287392527}" type="pres">
      <dgm:prSet presAssocID="{8AC2B719-4CC7-446A-8E2D-E0680401770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0432A30-65EC-4211-A59C-06E6089FFD21}" type="pres">
      <dgm:prSet presAssocID="{8AC2B719-4CC7-446A-8E2D-E0680401770C}" presName="hierChild2" presStyleCnt="0"/>
      <dgm:spPr/>
    </dgm:pt>
    <dgm:pt modelId="{D228B7BF-8045-4A43-8F13-3BB06BC1A0E0}" type="pres">
      <dgm:prSet presAssocID="{8C2459C5-9C8D-4D35-95DE-E91B851EEA8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0DE5FE4-5AA4-46B6-A4FC-B5F02D109AD8}" type="pres">
      <dgm:prSet presAssocID="{A3D45A1C-E4B7-47B2-83FF-800D0710E714}" presName="hierRoot2" presStyleCnt="0">
        <dgm:presLayoutVars>
          <dgm:hierBranch val="init"/>
        </dgm:presLayoutVars>
      </dgm:prSet>
      <dgm:spPr/>
    </dgm:pt>
    <dgm:pt modelId="{A311382D-8150-4BBE-87B2-45A3FF7D00F6}" type="pres">
      <dgm:prSet presAssocID="{A3D45A1C-E4B7-47B2-83FF-800D0710E714}" presName="rootComposite" presStyleCnt="0"/>
      <dgm:spPr/>
    </dgm:pt>
    <dgm:pt modelId="{1CD27550-A286-469B-9A61-10953AFE6E70}" type="pres">
      <dgm:prSet presAssocID="{A3D45A1C-E4B7-47B2-83FF-800D0710E714}" presName="rootText" presStyleLbl="node2" presStyleIdx="0" presStyleCnt="3" custScaleX="104713" custScaleY="40066" custLinFactY="-54392" custLinFactNeighborX="-13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447CA0-19B7-4419-8CA5-3AE03D06B3A8}" type="pres">
      <dgm:prSet presAssocID="{A3D45A1C-E4B7-47B2-83FF-800D0710E714}" presName="rootConnector" presStyleLbl="node2" presStyleIdx="0" presStyleCnt="3"/>
      <dgm:spPr/>
      <dgm:t>
        <a:bodyPr/>
        <a:lstStyle/>
        <a:p>
          <a:endParaRPr lang="ru-RU"/>
        </a:p>
      </dgm:t>
    </dgm:pt>
    <dgm:pt modelId="{FA4F9EE8-2FD6-4608-B485-8FA35871F2E3}" type="pres">
      <dgm:prSet presAssocID="{A3D45A1C-E4B7-47B2-83FF-800D0710E714}" presName="hierChild4" presStyleCnt="0"/>
      <dgm:spPr/>
    </dgm:pt>
    <dgm:pt modelId="{66C17437-5E4E-42F7-BFB4-A6DE2A359F5A}" type="pres">
      <dgm:prSet presAssocID="{2C9380DE-5474-40BD-A64D-3F3CDD3FA15B}" presName="Name37" presStyleLbl="parChTrans1D3" presStyleIdx="0" presStyleCnt="2"/>
      <dgm:spPr/>
      <dgm:t>
        <a:bodyPr/>
        <a:lstStyle/>
        <a:p>
          <a:endParaRPr lang="ru-RU"/>
        </a:p>
      </dgm:t>
    </dgm:pt>
    <dgm:pt modelId="{9B60770C-6B03-4A0E-9D5D-992EC5FE258E}" type="pres">
      <dgm:prSet presAssocID="{71FBD3E9-5A74-4FF4-835A-F4E7F0DBED29}" presName="hierRoot2" presStyleCnt="0">
        <dgm:presLayoutVars>
          <dgm:hierBranch val="init"/>
        </dgm:presLayoutVars>
      </dgm:prSet>
      <dgm:spPr/>
    </dgm:pt>
    <dgm:pt modelId="{2503ED94-5572-4E96-B46F-5048A395FE99}" type="pres">
      <dgm:prSet presAssocID="{71FBD3E9-5A74-4FF4-835A-F4E7F0DBED29}" presName="rootComposite" presStyleCnt="0"/>
      <dgm:spPr/>
    </dgm:pt>
    <dgm:pt modelId="{74EDA060-5F4E-4A34-80A9-471FC2A5F315}" type="pres">
      <dgm:prSet presAssocID="{71FBD3E9-5A74-4FF4-835A-F4E7F0DBED29}" presName="rootText" presStyleLbl="node3" presStyleIdx="0" presStyleCnt="2" custScaleX="93937" custScaleY="40066" custLinFactY="-139419" custLinFactNeighborX="-18308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0A5BC6-AEE9-43EF-82CD-B64F05B53EAA}" type="pres">
      <dgm:prSet presAssocID="{71FBD3E9-5A74-4FF4-835A-F4E7F0DBED29}" presName="rootConnector" presStyleLbl="node3" presStyleIdx="0" presStyleCnt="2"/>
      <dgm:spPr/>
      <dgm:t>
        <a:bodyPr/>
        <a:lstStyle/>
        <a:p>
          <a:endParaRPr lang="ru-RU"/>
        </a:p>
      </dgm:t>
    </dgm:pt>
    <dgm:pt modelId="{FCE25E55-08D8-47FF-9176-D66606C33AC8}" type="pres">
      <dgm:prSet presAssocID="{71FBD3E9-5A74-4FF4-835A-F4E7F0DBED29}" presName="hierChild4" presStyleCnt="0"/>
      <dgm:spPr/>
    </dgm:pt>
    <dgm:pt modelId="{C9938E53-482F-4D4B-AA45-2E5D08D46690}" type="pres">
      <dgm:prSet presAssocID="{71FBD3E9-5A74-4FF4-835A-F4E7F0DBED29}" presName="hierChild5" presStyleCnt="0"/>
      <dgm:spPr/>
    </dgm:pt>
    <dgm:pt modelId="{A885B68E-CE2A-41EA-B4EE-C53EE6FE70E7}" type="pres">
      <dgm:prSet presAssocID="{A3D45A1C-E4B7-47B2-83FF-800D0710E714}" presName="hierChild5" presStyleCnt="0"/>
      <dgm:spPr/>
    </dgm:pt>
    <dgm:pt modelId="{BF254D21-C9B0-49D4-8E97-3774706F4B3C}" type="pres">
      <dgm:prSet presAssocID="{83DC6AAF-C926-4273-B01A-3C107147494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6BC2047-A1EC-48A2-B268-1BBE78FAF57E}" type="pres">
      <dgm:prSet presAssocID="{BFABD6A9-3D9E-4598-AA97-94CBE5E08A79}" presName="hierRoot2" presStyleCnt="0">
        <dgm:presLayoutVars>
          <dgm:hierBranch val="init"/>
        </dgm:presLayoutVars>
      </dgm:prSet>
      <dgm:spPr/>
    </dgm:pt>
    <dgm:pt modelId="{FF1394A3-76A9-4C07-A394-F94BCC96ED13}" type="pres">
      <dgm:prSet presAssocID="{BFABD6A9-3D9E-4598-AA97-94CBE5E08A79}" presName="rootComposite" presStyleCnt="0"/>
      <dgm:spPr/>
    </dgm:pt>
    <dgm:pt modelId="{BABF7496-3E43-4EE0-B9B2-0CDA1B80FB46}" type="pres">
      <dgm:prSet presAssocID="{BFABD6A9-3D9E-4598-AA97-94CBE5E08A79}" presName="rootText" presStyleLbl="node2" presStyleIdx="1" presStyleCnt="3" custScaleX="94716" custScaleY="32380" custLinFactX="6159" custLinFactNeighborX="100000" custLinFactNeighborY="119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45C2E0-3326-49C1-99B1-1E9C8BADB469}" type="pres">
      <dgm:prSet presAssocID="{BFABD6A9-3D9E-4598-AA97-94CBE5E08A79}" presName="rootConnector" presStyleLbl="node2" presStyleIdx="1" presStyleCnt="3"/>
      <dgm:spPr/>
      <dgm:t>
        <a:bodyPr/>
        <a:lstStyle/>
        <a:p>
          <a:endParaRPr lang="ru-RU"/>
        </a:p>
      </dgm:t>
    </dgm:pt>
    <dgm:pt modelId="{C0AD495A-6DA1-4899-B882-3E8071420E7C}" type="pres">
      <dgm:prSet presAssocID="{BFABD6A9-3D9E-4598-AA97-94CBE5E08A79}" presName="hierChild4" presStyleCnt="0"/>
      <dgm:spPr/>
    </dgm:pt>
    <dgm:pt modelId="{32D04C46-B240-483B-A790-E18387E48D66}" type="pres">
      <dgm:prSet presAssocID="{CA4203F2-005A-46DC-8D78-ADFD7227028C}" presName="Name37" presStyleLbl="parChTrans1D3" presStyleIdx="1" presStyleCnt="2"/>
      <dgm:spPr/>
      <dgm:t>
        <a:bodyPr/>
        <a:lstStyle/>
        <a:p>
          <a:endParaRPr lang="ru-RU"/>
        </a:p>
      </dgm:t>
    </dgm:pt>
    <dgm:pt modelId="{F9D1B9FB-6551-40F0-B561-53E4AA7DB512}" type="pres">
      <dgm:prSet presAssocID="{7D08A745-EC4C-4037-878B-CC6FCB4F5ECE}" presName="hierRoot2" presStyleCnt="0">
        <dgm:presLayoutVars>
          <dgm:hierBranch val="init"/>
        </dgm:presLayoutVars>
      </dgm:prSet>
      <dgm:spPr/>
    </dgm:pt>
    <dgm:pt modelId="{DD8B9B65-F4E0-4D9F-A2F3-00990C1D27DE}" type="pres">
      <dgm:prSet presAssocID="{7D08A745-EC4C-4037-878B-CC6FCB4F5ECE}" presName="rootComposite" presStyleCnt="0"/>
      <dgm:spPr/>
    </dgm:pt>
    <dgm:pt modelId="{E0907CC8-8AC2-4E80-8A36-B3F0EACDC9DB}" type="pres">
      <dgm:prSet presAssocID="{7D08A745-EC4C-4037-878B-CC6FCB4F5ECE}" presName="rootText" presStyleLbl="node3" presStyleIdx="1" presStyleCnt="2" custScaleX="85500" custScaleY="42947" custLinFactNeighborX="77115" custLinFactNeighborY="770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69562F-89F3-4957-A3D7-6B1FA5CBCC09}" type="pres">
      <dgm:prSet presAssocID="{7D08A745-EC4C-4037-878B-CC6FCB4F5ECE}" presName="rootConnector" presStyleLbl="node3" presStyleIdx="1" presStyleCnt="2"/>
      <dgm:spPr/>
      <dgm:t>
        <a:bodyPr/>
        <a:lstStyle/>
        <a:p>
          <a:endParaRPr lang="ru-RU"/>
        </a:p>
      </dgm:t>
    </dgm:pt>
    <dgm:pt modelId="{F5924D57-35A8-49E0-A5A4-61BD09FC0C5E}" type="pres">
      <dgm:prSet presAssocID="{7D08A745-EC4C-4037-878B-CC6FCB4F5ECE}" presName="hierChild4" presStyleCnt="0"/>
      <dgm:spPr/>
    </dgm:pt>
    <dgm:pt modelId="{0ECD9DBF-1C4B-4388-BFEA-04D5B595E57B}" type="pres">
      <dgm:prSet presAssocID="{7D08A745-EC4C-4037-878B-CC6FCB4F5ECE}" presName="hierChild5" presStyleCnt="0"/>
      <dgm:spPr/>
    </dgm:pt>
    <dgm:pt modelId="{124CD763-1FE4-4664-B1A0-0658A016B1D2}" type="pres">
      <dgm:prSet presAssocID="{BFABD6A9-3D9E-4598-AA97-94CBE5E08A79}" presName="hierChild5" presStyleCnt="0"/>
      <dgm:spPr/>
    </dgm:pt>
    <dgm:pt modelId="{81F05CEC-8628-44AE-AB20-45A77534DC52}" type="pres">
      <dgm:prSet presAssocID="{E1740414-324B-49D0-BB5E-D4F474098334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E8B8EC6-9940-4675-B12A-BFC9BE26E5BC}" type="pres">
      <dgm:prSet presAssocID="{6C5D8729-851C-4C35-BEE1-248BC036BBC4}" presName="hierRoot2" presStyleCnt="0">
        <dgm:presLayoutVars>
          <dgm:hierBranch val="init"/>
        </dgm:presLayoutVars>
      </dgm:prSet>
      <dgm:spPr/>
    </dgm:pt>
    <dgm:pt modelId="{AFC72A83-22D0-4D6C-9670-E99F0B17C6F2}" type="pres">
      <dgm:prSet presAssocID="{6C5D8729-851C-4C35-BEE1-248BC036BBC4}" presName="rootComposite" presStyleCnt="0"/>
      <dgm:spPr/>
    </dgm:pt>
    <dgm:pt modelId="{8AE8533C-137A-4363-867B-CF6DFD682F20}" type="pres">
      <dgm:prSet presAssocID="{6C5D8729-851C-4C35-BEE1-248BC036BBC4}" presName="rootText" presStyleLbl="node2" presStyleIdx="2" presStyleCnt="3" custScaleX="84462" custScaleY="86462" custLinFactX="-60821" custLinFactY="59462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96B2CC-B42F-4E59-9C2F-3AFD495049F8}" type="pres">
      <dgm:prSet presAssocID="{6C5D8729-851C-4C35-BEE1-248BC036BBC4}" presName="rootConnector" presStyleLbl="node2" presStyleIdx="2" presStyleCnt="3"/>
      <dgm:spPr/>
      <dgm:t>
        <a:bodyPr/>
        <a:lstStyle/>
        <a:p>
          <a:endParaRPr lang="ru-RU"/>
        </a:p>
      </dgm:t>
    </dgm:pt>
    <dgm:pt modelId="{9836F971-94DA-4EAE-A712-66489D1DE1EC}" type="pres">
      <dgm:prSet presAssocID="{6C5D8729-851C-4C35-BEE1-248BC036BBC4}" presName="hierChild4" presStyleCnt="0"/>
      <dgm:spPr/>
    </dgm:pt>
    <dgm:pt modelId="{0C088E28-10E6-4FCA-80E5-52BE49C0F976}" type="pres">
      <dgm:prSet presAssocID="{6C5D8729-851C-4C35-BEE1-248BC036BBC4}" presName="hierChild5" presStyleCnt="0"/>
      <dgm:spPr/>
    </dgm:pt>
    <dgm:pt modelId="{42DC1CA4-22BE-4738-9E44-6E7AE9B3D771}" type="pres">
      <dgm:prSet presAssocID="{8AC2B719-4CC7-446A-8E2D-E0680401770C}" presName="hierChild3" presStyleCnt="0"/>
      <dgm:spPr/>
    </dgm:pt>
  </dgm:ptLst>
  <dgm:cxnLst>
    <dgm:cxn modelId="{FFE4A9F5-23EB-48F2-AF55-547E4DE76FB5}" type="presOf" srcId="{BFABD6A9-3D9E-4598-AA97-94CBE5E08A79}" destId="{F745C2E0-3326-49C1-99B1-1E9C8BADB469}" srcOrd="1" destOrd="0" presId="urn:microsoft.com/office/officeart/2005/8/layout/orgChart1"/>
    <dgm:cxn modelId="{691E605C-D9CB-4169-97E6-FE5D35DF8A31}" type="presOf" srcId="{5F333EAF-A1C1-4F8D-AF50-A176D2483536}" destId="{1E4DBF51-7B45-4CF0-8CFF-019D2EEDCB35}" srcOrd="0" destOrd="0" presId="urn:microsoft.com/office/officeart/2005/8/layout/orgChart1"/>
    <dgm:cxn modelId="{F368CF4C-ED70-4456-A7BC-86E0A5B02D52}" type="presOf" srcId="{A3D45A1C-E4B7-47B2-83FF-800D0710E714}" destId="{1CD27550-A286-469B-9A61-10953AFE6E70}" srcOrd="0" destOrd="0" presId="urn:microsoft.com/office/officeart/2005/8/layout/orgChart1"/>
    <dgm:cxn modelId="{903C2B80-993F-450C-A703-E2674BB7DD6C}" type="presOf" srcId="{8C2459C5-9C8D-4D35-95DE-E91B851EEA8F}" destId="{D228B7BF-8045-4A43-8F13-3BB06BC1A0E0}" srcOrd="0" destOrd="0" presId="urn:microsoft.com/office/officeart/2005/8/layout/orgChart1"/>
    <dgm:cxn modelId="{FB213817-1461-4B91-982D-B70174FE4C18}" type="presOf" srcId="{BFABD6A9-3D9E-4598-AA97-94CBE5E08A79}" destId="{BABF7496-3E43-4EE0-B9B2-0CDA1B80FB46}" srcOrd="0" destOrd="0" presId="urn:microsoft.com/office/officeart/2005/8/layout/orgChart1"/>
    <dgm:cxn modelId="{A78F99F3-6A43-4BBF-9C1A-3302DB2EB697}" srcId="{8AC2B719-4CC7-446A-8E2D-E0680401770C}" destId="{BFABD6A9-3D9E-4598-AA97-94CBE5E08A79}" srcOrd="1" destOrd="0" parTransId="{83DC6AAF-C926-4273-B01A-3C107147494F}" sibTransId="{BD0E7123-7EAD-46D4-BF1F-672401FDCFFA}"/>
    <dgm:cxn modelId="{CCCC7D2C-3B60-4CF9-AE25-DE666E8AA35A}" srcId="{8AC2B719-4CC7-446A-8E2D-E0680401770C}" destId="{6C5D8729-851C-4C35-BEE1-248BC036BBC4}" srcOrd="2" destOrd="0" parTransId="{E1740414-324B-49D0-BB5E-D4F474098334}" sibTransId="{E97878FE-3859-4714-84C5-6D3AF222CCB1}"/>
    <dgm:cxn modelId="{B6033D20-D55C-41B9-B125-8D5115370305}" type="presOf" srcId="{2C9380DE-5474-40BD-A64D-3F3CDD3FA15B}" destId="{66C17437-5E4E-42F7-BFB4-A6DE2A359F5A}" srcOrd="0" destOrd="0" presId="urn:microsoft.com/office/officeart/2005/8/layout/orgChart1"/>
    <dgm:cxn modelId="{48DB3335-D423-4235-9D82-C0186688AF03}" type="presOf" srcId="{8AC2B719-4CC7-446A-8E2D-E0680401770C}" destId="{C4CD6252-FEA7-4BFE-8D27-6DB4E4087EA4}" srcOrd="0" destOrd="0" presId="urn:microsoft.com/office/officeart/2005/8/layout/orgChart1"/>
    <dgm:cxn modelId="{1F0D894C-DE55-4298-BE20-E09545CBB5C9}" srcId="{5F333EAF-A1C1-4F8D-AF50-A176D2483536}" destId="{8AC2B719-4CC7-446A-8E2D-E0680401770C}" srcOrd="0" destOrd="0" parTransId="{16327506-EBE0-45AB-95A2-DCD38D0A4713}" sibTransId="{827E65E0-EAD5-4E49-870D-FDA5C4B1ED69}"/>
    <dgm:cxn modelId="{72619EA3-96EE-4133-978F-F9C89F429C65}" type="presOf" srcId="{83DC6AAF-C926-4273-B01A-3C107147494F}" destId="{BF254D21-C9B0-49D4-8E97-3774706F4B3C}" srcOrd="0" destOrd="0" presId="urn:microsoft.com/office/officeart/2005/8/layout/orgChart1"/>
    <dgm:cxn modelId="{6C90450B-DBBF-4376-B2CF-85415F605B62}" type="presOf" srcId="{7D08A745-EC4C-4037-878B-CC6FCB4F5ECE}" destId="{2169562F-89F3-4957-A3D7-6B1FA5CBCC09}" srcOrd="1" destOrd="0" presId="urn:microsoft.com/office/officeart/2005/8/layout/orgChart1"/>
    <dgm:cxn modelId="{EA50D209-9CBA-4FC4-B02F-F74306E9EABD}" type="presOf" srcId="{6C5D8729-851C-4C35-BEE1-248BC036BBC4}" destId="{8AE8533C-137A-4363-867B-CF6DFD682F20}" srcOrd="0" destOrd="0" presId="urn:microsoft.com/office/officeart/2005/8/layout/orgChart1"/>
    <dgm:cxn modelId="{8C8DC945-3AF0-428A-9A98-21AF81B49E31}" srcId="{BFABD6A9-3D9E-4598-AA97-94CBE5E08A79}" destId="{7D08A745-EC4C-4037-878B-CC6FCB4F5ECE}" srcOrd="0" destOrd="0" parTransId="{CA4203F2-005A-46DC-8D78-ADFD7227028C}" sibTransId="{39DF2AC1-2919-4FB9-AE0C-1273E305C056}"/>
    <dgm:cxn modelId="{296FC3F9-F295-4BA0-99FE-DA054F0AD11E}" type="presOf" srcId="{7D08A745-EC4C-4037-878B-CC6FCB4F5ECE}" destId="{E0907CC8-8AC2-4E80-8A36-B3F0EACDC9DB}" srcOrd="0" destOrd="0" presId="urn:microsoft.com/office/officeart/2005/8/layout/orgChart1"/>
    <dgm:cxn modelId="{A7E51A3F-E73C-4EC2-BDD6-5415BC08F3CF}" type="presOf" srcId="{8AC2B719-4CC7-446A-8E2D-E0680401770C}" destId="{E7354091-5192-4D37-87C3-88B287392527}" srcOrd="1" destOrd="0" presId="urn:microsoft.com/office/officeart/2005/8/layout/orgChart1"/>
    <dgm:cxn modelId="{C57F4FD9-1C06-4598-B970-B06078F7078B}" type="presOf" srcId="{CA4203F2-005A-46DC-8D78-ADFD7227028C}" destId="{32D04C46-B240-483B-A790-E18387E48D66}" srcOrd="0" destOrd="0" presId="urn:microsoft.com/office/officeart/2005/8/layout/orgChart1"/>
    <dgm:cxn modelId="{60BEB992-27E1-48D9-AA00-86673DF9C09F}" srcId="{A3D45A1C-E4B7-47B2-83FF-800D0710E714}" destId="{71FBD3E9-5A74-4FF4-835A-F4E7F0DBED29}" srcOrd="0" destOrd="0" parTransId="{2C9380DE-5474-40BD-A64D-3F3CDD3FA15B}" sibTransId="{7062B8D0-E188-4AE9-8A89-CC352ACAC2A3}"/>
    <dgm:cxn modelId="{C1D4C64E-68AE-4DD5-9467-A02FBD8A4323}" type="presOf" srcId="{71FBD3E9-5A74-4FF4-835A-F4E7F0DBED29}" destId="{74EDA060-5F4E-4A34-80A9-471FC2A5F315}" srcOrd="0" destOrd="0" presId="urn:microsoft.com/office/officeart/2005/8/layout/orgChart1"/>
    <dgm:cxn modelId="{401AA3CD-0C41-4E9D-B849-894195C16DD0}" type="presOf" srcId="{71FBD3E9-5A74-4FF4-835A-F4E7F0DBED29}" destId="{8D0A5BC6-AEE9-43EF-82CD-B64F05B53EAA}" srcOrd="1" destOrd="0" presId="urn:microsoft.com/office/officeart/2005/8/layout/orgChart1"/>
    <dgm:cxn modelId="{41C53B85-9276-453E-BDF7-6EEAF2C79777}" type="presOf" srcId="{6C5D8729-851C-4C35-BEE1-248BC036BBC4}" destId="{2F96B2CC-B42F-4E59-9C2F-3AFD495049F8}" srcOrd="1" destOrd="0" presId="urn:microsoft.com/office/officeart/2005/8/layout/orgChart1"/>
    <dgm:cxn modelId="{6DE7327D-5FE4-4A69-AC4C-EF5E34307E91}" type="presOf" srcId="{A3D45A1C-E4B7-47B2-83FF-800D0710E714}" destId="{9C447CA0-19B7-4419-8CA5-3AE03D06B3A8}" srcOrd="1" destOrd="0" presId="urn:microsoft.com/office/officeart/2005/8/layout/orgChart1"/>
    <dgm:cxn modelId="{ACCC6529-A20B-422F-A250-C90EB0BE8F96}" srcId="{8AC2B719-4CC7-446A-8E2D-E0680401770C}" destId="{A3D45A1C-E4B7-47B2-83FF-800D0710E714}" srcOrd="0" destOrd="0" parTransId="{8C2459C5-9C8D-4D35-95DE-E91B851EEA8F}" sibTransId="{C13613A5-9035-4205-A1AF-CD400148B47D}"/>
    <dgm:cxn modelId="{1071219D-6134-4FF7-BE3E-FD4310A56EF2}" type="presOf" srcId="{E1740414-324B-49D0-BB5E-D4F474098334}" destId="{81F05CEC-8628-44AE-AB20-45A77534DC52}" srcOrd="0" destOrd="0" presId="urn:microsoft.com/office/officeart/2005/8/layout/orgChart1"/>
    <dgm:cxn modelId="{70D620F8-EFC9-4554-BD7C-7F764FCAA4BB}" type="presParOf" srcId="{1E4DBF51-7B45-4CF0-8CFF-019D2EEDCB35}" destId="{1CE4650E-57B3-4543-9F64-55667D6E8D6B}" srcOrd="0" destOrd="0" presId="urn:microsoft.com/office/officeart/2005/8/layout/orgChart1"/>
    <dgm:cxn modelId="{07DBE315-2048-424F-B8B2-E8A9B0D432A7}" type="presParOf" srcId="{1CE4650E-57B3-4543-9F64-55667D6E8D6B}" destId="{137A4670-C7F1-4048-BE85-06B450D0C3FA}" srcOrd="0" destOrd="0" presId="urn:microsoft.com/office/officeart/2005/8/layout/orgChart1"/>
    <dgm:cxn modelId="{71ECF43B-E7FB-4C05-B1A9-EA101031B3A6}" type="presParOf" srcId="{137A4670-C7F1-4048-BE85-06B450D0C3FA}" destId="{C4CD6252-FEA7-4BFE-8D27-6DB4E4087EA4}" srcOrd="0" destOrd="0" presId="urn:microsoft.com/office/officeart/2005/8/layout/orgChart1"/>
    <dgm:cxn modelId="{C197836A-629E-42BD-A0B6-3FEC6E0D5B94}" type="presParOf" srcId="{137A4670-C7F1-4048-BE85-06B450D0C3FA}" destId="{E7354091-5192-4D37-87C3-88B287392527}" srcOrd="1" destOrd="0" presId="urn:microsoft.com/office/officeart/2005/8/layout/orgChart1"/>
    <dgm:cxn modelId="{28C7CF3D-0B87-44F2-89E5-E3E697304ABD}" type="presParOf" srcId="{1CE4650E-57B3-4543-9F64-55667D6E8D6B}" destId="{70432A30-65EC-4211-A59C-06E6089FFD21}" srcOrd="1" destOrd="0" presId="urn:microsoft.com/office/officeart/2005/8/layout/orgChart1"/>
    <dgm:cxn modelId="{345504F5-2E15-45BC-9C5D-19CFB8F69C5F}" type="presParOf" srcId="{70432A30-65EC-4211-A59C-06E6089FFD21}" destId="{D228B7BF-8045-4A43-8F13-3BB06BC1A0E0}" srcOrd="0" destOrd="0" presId="urn:microsoft.com/office/officeart/2005/8/layout/orgChart1"/>
    <dgm:cxn modelId="{1854ABFD-0290-4329-BA85-F6EC06FDDA98}" type="presParOf" srcId="{70432A30-65EC-4211-A59C-06E6089FFD21}" destId="{B0DE5FE4-5AA4-46B6-A4FC-B5F02D109AD8}" srcOrd="1" destOrd="0" presId="urn:microsoft.com/office/officeart/2005/8/layout/orgChart1"/>
    <dgm:cxn modelId="{F4913FC0-5EC0-4649-A622-D496E07FFB34}" type="presParOf" srcId="{B0DE5FE4-5AA4-46B6-A4FC-B5F02D109AD8}" destId="{A311382D-8150-4BBE-87B2-45A3FF7D00F6}" srcOrd="0" destOrd="0" presId="urn:microsoft.com/office/officeart/2005/8/layout/orgChart1"/>
    <dgm:cxn modelId="{58AF1CCF-B886-4E61-89EC-1EE5D5D2AE6E}" type="presParOf" srcId="{A311382D-8150-4BBE-87B2-45A3FF7D00F6}" destId="{1CD27550-A286-469B-9A61-10953AFE6E70}" srcOrd="0" destOrd="0" presId="urn:microsoft.com/office/officeart/2005/8/layout/orgChart1"/>
    <dgm:cxn modelId="{B5289E07-296A-4E68-886A-C517A99C1AEA}" type="presParOf" srcId="{A311382D-8150-4BBE-87B2-45A3FF7D00F6}" destId="{9C447CA0-19B7-4419-8CA5-3AE03D06B3A8}" srcOrd="1" destOrd="0" presId="urn:microsoft.com/office/officeart/2005/8/layout/orgChart1"/>
    <dgm:cxn modelId="{27282317-B967-4ED6-9F77-F461B82DC175}" type="presParOf" srcId="{B0DE5FE4-5AA4-46B6-A4FC-B5F02D109AD8}" destId="{FA4F9EE8-2FD6-4608-B485-8FA35871F2E3}" srcOrd="1" destOrd="0" presId="urn:microsoft.com/office/officeart/2005/8/layout/orgChart1"/>
    <dgm:cxn modelId="{01D47972-7EA7-493D-8A89-053808E36792}" type="presParOf" srcId="{FA4F9EE8-2FD6-4608-B485-8FA35871F2E3}" destId="{66C17437-5E4E-42F7-BFB4-A6DE2A359F5A}" srcOrd="0" destOrd="0" presId="urn:microsoft.com/office/officeart/2005/8/layout/orgChart1"/>
    <dgm:cxn modelId="{704B4954-3C4F-4DA9-AFC2-BC024665D2F7}" type="presParOf" srcId="{FA4F9EE8-2FD6-4608-B485-8FA35871F2E3}" destId="{9B60770C-6B03-4A0E-9D5D-992EC5FE258E}" srcOrd="1" destOrd="0" presId="urn:microsoft.com/office/officeart/2005/8/layout/orgChart1"/>
    <dgm:cxn modelId="{15856A2A-1BFA-4AEE-B0F1-80C5796E6BF2}" type="presParOf" srcId="{9B60770C-6B03-4A0E-9D5D-992EC5FE258E}" destId="{2503ED94-5572-4E96-B46F-5048A395FE99}" srcOrd="0" destOrd="0" presId="urn:microsoft.com/office/officeart/2005/8/layout/orgChart1"/>
    <dgm:cxn modelId="{62AF2290-B18B-46C1-B5F0-423B184CB5B0}" type="presParOf" srcId="{2503ED94-5572-4E96-B46F-5048A395FE99}" destId="{74EDA060-5F4E-4A34-80A9-471FC2A5F315}" srcOrd="0" destOrd="0" presId="urn:microsoft.com/office/officeart/2005/8/layout/orgChart1"/>
    <dgm:cxn modelId="{A962D0B3-20F6-4FE9-A1B8-993280F793D1}" type="presParOf" srcId="{2503ED94-5572-4E96-B46F-5048A395FE99}" destId="{8D0A5BC6-AEE9-43EF-82CD-B64F05B53EAA}" srcOrd="1" destOrd="0" presId="urn:microsoft.com/office/officeart/2005/8/layout/orgChart1"/>
    <dgm:cxn modelId="{049BB7F6-0F69-4DF8-90A8-CC8583DAE879}" type="presParOf" srcId="{9B60770C-6B03-4A0E-9D5D-992EC5FE258E}" destId="{FCE25E55-08D8-47FF-9176-D66606C33AC8}" srcOrd="1" destOrd="0" presId="urn:microsoft.com/office/officeart/2005/8/layout/orgChart1"/>
    <dgm:cxn modelId="{E83E683B-A323-4CB4-B999-B78731AE3413}" type="presParOf" srcId="{9B60770C-6B03-4A0E-9D5D-992EC5FE258E}" destId="{C9938E53-482F-4D4B-AA45-2E5D08D46690}" srcOrd="2" destOrd="0" presId="urn:microsoft.com/office/officeart/2005/8/layout/orgChart1"/>
    <dgm:cxn modelId="{C0679B57-4B7C-40AB-8D1E-5E39A722E157}" type="presParOf" srcId="{B0DE5FE4-5AA4-46B6-A4FC-B5F02D109AD8}" destId="{A885B68E-CE2A-41EA-B4EE-C53EE6FE70E7}" srcOrd="2" destOrd="0" presId="urn:microsoft.com/office/officeart/2005/8/layout/orgChart1"/>
    <dgm:cxn modelId="{34546716-A58E-41C2-9727-E3E0A021C4FE}" type="presParOf" srcId="{70432A30-65EC-4211-A59C-06E6089FFD21}" destId="{BF254D21-C9B0-49D4-8E97-3774706F4B3C}" srcOrd="2" destOrd="0" presId="urn:microsoft.com/office/officeart/2005/8/layout/orgChart1"/>
    <dgm:cxn modelId="{FEBCA0AB-4739-49B8-B4DC-FA5B798AE6D7}" type="presParOf" srcId="{70432A30-65EC-4211-A59C-06E6089FFD21}" destId="{06BC2047-A1EC-48A2-B268-1BBE78FAF57E}" srcOrd="3" destOrd="0" presId="urn:microsoft.com/office/officeart/2005/8/layout/orgChart1"/>
    <dgm:cxn modelId="{E6E86DDB-FEB4-4101-A68C-26B1A81A0B92}" type="presParOf" srcId="{06BC2047-A1EC-48A2-B268-1BBE78FAF57E}" destId="{FF1394A3-76A9-4C07-A394-F94BCC96ED13}" srcOrd="0" destOrd="0" presId="urn:microsoft.com/office/officeart/2005/8/layout/orgChart1"/>
    <dgm:cxn modelId="{888B7145-B12F-4598-8BB8-578F1D362318}" type="presParOf" srcId="{FF1394A3-76A9-4C07-A394-F94BCC96ED13}" destId="{BABF7496-3E43-4EE0-B9B2-0CDA1B80FB46}" srcOrd="0" destOrd="0" presId="urn:microsoft.com/office/officeart/2005/8/layout/orgChart1"/>
    <dgm:cxn modelId="{515FB81D-BC6B-4144-9C87-85E5DE489F36}" type="presParOf" srcId="{FF1394A3-76A9-4C07-A394-F94BCC96ED13}" destId="{F745C2E0-3326-49C1-99B1-1E9C8BADB469}" srcOrd="1" destOrd="0" presId="urn:microsoft.com/office/officeart/2005/8/layout/orgChart1"/>
    <dgm:cxn modelId="{42228F73-0833-4DDF-978F-5D529B25379B}" type="presParOf" srcId="{06BC2047-A1EC-48A2-B268-1BBE78FAF57E}" destId="{C0AD495A-6DA1-4899-B882-3E8071420E7C}" srcOrd="1" destOrd="0" presId="urn:microsoft.com/office/officeart/2005/8/layout/orgChart1"/>
    <dgm:cxn modelId="{FEFC11FB-AF9B-4F04-AC34-C84F13CD505C}" type="presParOf" srcId="{C0AD495A-6DA1-4899-B882-3E8071420E7C}" destId="{32D04C46-B240-483B-A790-E18387E48D66}" srcOrd="0" destOrd="0" presId="urn:microsoft.com/office/officeart/2005/8/layout/orgChart1"/>
    <dgm:cxn modelId="{FF341FA7-D926-4018-A89A-EAE1B9317DCB}" type="presParOf" srcId="{C0AD495A-6DA1-4899-B882-3E8071420E7C}" destId="{F9D1B9FB-6551-40F0-B561-53E4AA7DB512}" srcOrd="1" destOrd="0" presId="urn:microsoft.com/office/officeart/2005/8/layout/orgChart1"/>
    <dgm:cxn modelId="{F8340B9E-9D2A-4F48-81CB-F357373E1E3A}" type="presParOf" srcId="{F9D1B9FB-6551-40F0-B561-53E4AA7DB512}" destId="{DD8B9B65-F4E0-4D9F-A2F3-00990C1D27DE}" srcOrd="0" destOrd="0" presId="urn:microsoft.com/office/officeart/2005/8/layout/orgChart1"/>
    <dgm:cxn modelId="{C1E5FA17-7996-4C96-A4CE-4AE120D63FED}" type="presParOf" srcId="{DD8B9B65-F4E0-4D9F-A2F3-00990C1D27DE}" destId="{E0907CC8-8AC2-4E80-8A36-B3F0EACDC9DB}" srcOrd="0" destOrd="0" presId="urn:microsoft.com/office/officeart/2005/8/layout/orgChart1"/>
    <dgm:cxn modelId="{EAC46A61-3C28-46B5-A940-05B7BE9AE3BF}" type="presParOf" srcId="{DD8B9B65-F4E0-4D9F-A2F3-00990C1D27DE}" destId="{2169562F-89F3-4957-A3D7-6B1FA5CBCC09}" srcOrd="1" destOrd="0" presId="urn:microsoft.com/office/officeart/2005/8/layout/orgChart1"/>
    <dgm:cxn modelId="{880F983C-3A08-4F07-8A97-6059C2D665CA}" type="presParOf" srcId="{F9D1B9FB-6551-40F0-B561-53E4AA7DB512}" destId="{F5924D57-35A8-49E0-A5A4-61BD09FC0C5E}" srcOrd="1" destOrd="0" presId="urn:microsoft.com/office/officeart/2005/8/layout/orgChart1"/>
    <dgm:cxn modelId="{D73B624B-8C74-4430-A8D4-28CBF7F71593}" type="presParOf" srcId="{F9D1B9FB-6551-40F0-B561-53E4AA7DB512}" destId="{0ECD9DBF-1C4B-4388-BFEA-04D5B595E57B}" srcOrd="2" destOrd="0" presId="urn:microsoft.com/office/officeart/2005/8/layout/orgChart1"/>
    <dgm:cxn modelId="{447CAC62-1D94-4638-AB10-E32890FBEEFE}" type="presParOf" srcId="{06BC2047-A1EC-48A2-B268-1BBE78FAF57E}" destId="{124CD763-1FE4-4664-B1A0-0658A016B1D2}" srcOrd="2" destOrd="0" presId="urn:microsoft.com/office/officeart/2005/8/layout/orgChart1"/>
    <dgm:cxn modelId="{17191662-802F-4DE1-9E57-C4EE023DFDCC}" type="presParOf" srcId="{70432A30-65EC-4211-A59C-06E6089FFD21}" destId="{81F05CEC-8628-44AE-AB20-45A77534DC52}" srcOrd="4" destOrd="0" presId="urn:microsoft.com/office/officeart/2005/8/layout/orgChart1"/>
    <dgm:cxn modelId="{FF379B57-1A22-4E2E-88DB-6CFE8F16E5ED}" type="presParOf" srcId="{70432A30-65EC-4211-A59C-06E6089FFD21}" destId="{6E8B8EC6-9940-4675-B12A-BFC9BE26E5BC}" srcOrd="5" destOrd="0" presId="urn:microsoft.com/office/officeart/2005/8/layout/orgChart1"/>
    <dgm:cxn modelId="{312DC0B2-E817-4449-881A-7C92D94177F5}" type="presParOf" srcId="{6E8B8EC6-9940-4675-B12A-BFC9BE26E5BC}" destId="{AFC72A83-22D0-4D6C-9670-E99F0B17C6F2}" srcOrd="0" destOrd="0" presId="urn:microsoft.com/office/officeart/2005/8/layout/orgChart1"/>
    <dgm:cxn modelId="{72F797DD-D588-45A8-9140-C16BFB80A8E3}" type="presParOf" srcId="{AFC72A83-22D0-4D6C-9670-E99F0B17C6F2}" destId="{8AE8533C-137A-4363-867B-CF6DFD682F20}" srcOrd="0" destOrd="0" presId="urn:microsoft.com/office/officeart/2005/8/layout/orgChart1"/>
    <dgm:cxn modelId="{E1AC6E84-8A37-4A91-9101-61B087BF7B73}" type="presParOf" srcId="{AFC72A83-22D0-4D6C-9670-E99F0B17C6F2}" destId="{2F96B2CC-B42F-4E59-9C2F-3AFD495049F8}" srcOrd="1" destOrd="0" presId="urn:microsoft.com/office/officeart/2005/8/layout/orgChart1"/>
    <dgm:cxn modelId="{BBE052D4-960C-4833-AA87-5E1BD944CD3B}" type="presParOf" srcId="{6E8B8EC6-9940-4675-B12A-BFC9BE26E5BC}" destId="{9836F971-94DA-4EAE-A712-66489D1DE1EC}" srcOrd="1" destOrd="0" presId="urn:microsoft.com/office/officeart/2005/8/layout/orgChart1"/>
    <dgm:cxn modelId="{5B2F6D3B-84AA-41FC-954E-6BFDB18638AD}" type="presParOf" srcId="{6E8B8EC6-9940-4675-B12A-BFC9BE26E5BC}" destId="{0C088E28-10E6-4FCA-80E5-52BE49C0F976}" srcOrd="2" destOrd="0" presId="urn:microsoft.com/office/officeart/2005/8/layout/orgChart1"/>
    <dgm:cxn modelId="{C92195F3-37AA-4257-BE6F-A34C0388DEAA}" type="presParOf" srcId="{1CE4650E-57B3-4543-9F64-55667D6E8D6B}" destId="{42DC1CA4-22BE-4738-9E44-6E7AE9B3D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8ED74-60EC-4E1C-9FCD-424E15A95C68}">
      <dsp:nvSpPr>
        <dsp:cNvPr id="0" name=""/>
        <dsp:cNvSpPr/>
      </dsp:nvSpPr>
      <dsp:spPr>
        <a:xfrm>
          <a:off x="3842894" y="869703"/>
          <a:ext cx="3530900" cy="191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22"/>
              </a:lnTo>
              <a:lnTo>
                <a:pt x="3530900" y="65022"/>
              </a:lnTo>
              <a:lnTo>
                <a:pt x="3530900" y="19199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93E88-A696-4AC0-BA6E-6B9CFACA0431}">
      <dsp:nvSpPr>
        <dsp:cNvPr id="0" name=""/>
        <dsp:cNvSpPr/>
      </dsp:nvSpPr>
      <dsp:spPr>
        <a:xfrm>
          <a:off x="3842894" y="869703"/>
          <a:ext cx="1874712" cy="768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086"/>
              </a:lnTo>
              <a:lnTo>
                <a:pt x="1874712" y="641086"/>
              </a:lnTo>
              <a:lnTo>
                <a:pt x="1874712" y="76806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80940-2764-454A-9879-B69362E95BA9}">
      <dsp:nvSpPr>
        <dsp:cNvPr id="0" name=""/>
        <dsp:cNvSpPr/>
      </dsp:nvSpPr>
      <dsp:spPr>
        <a:xfrm>
          <a:off x="3842894" y="869703"/>
          <a:ext cx="146523" cy="1056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126"/>
              </a:lnTo>
              <a:lnTo>
                <a:pt x="146523" y="929126"/>
              </a:lnTo>
              <a:lnTo>
                <a:pt x="146523" y="105610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984DE-51D9-4129-A85A-E082648976BE}">
      <dsp:nvSpPr>
        <dsp:cNvPr id="0" name=""/>
        <dsp:cNvSpPr/>
      </dsp:nvSpPr>
      <dsp:spPr>
        <a:xfrm>
          <a:off x="2341508" y="869703"/>
          <a:ext cx="1501385" cy="696727"/>
        </a:xfrm>
        <a:custGeom>
          <a:avLst/>
          <a:gdLst/>
          <a:ahLst/>
          <a:cxnLst/>
          <a:rect l="0" t="0" r="0" b="0"/>
          <a:pathLst>
            <a:path>
              <a:moveTo>
                <a:pt x="1501385" y="0"/>
              </a:moveTo>
              <a:lnTo>
                <a:pt x="1501385" y="569750"/>
              </a:lnTo>
              <a:lnTo>
                <a:pt x="0" y="569750"/>
              </a:lnTo>
              <a:lnTo>
                <a:pt x="0" y="69672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BD99A-6B6B-4B78-97FF-B7926AE13C99}">
      <dsp:nvSpPr>
        <dsp:cNvPr id="0" name=""/>
        <dsp:cNvSpPr/>
      </dsp:nvSpPr>
      <dsp:spPr>
        <a:xfrm>
          <a:off x="613319" y="869703"/>
          <a:ext cx="3229574" cy="192669"/>
        </a:xfrm>
        <a:custGeom>
          <a:avLst/>
          <a:gdLst/>
          <a:ahLst/>
          <a:cxnLst/>
          <a:rect l="0" t="0" r="0" b="0"/>
          <a:pathLst>
            <a:path>
              <a:moveTo>
                <a:pt x="3229574" y="0"/>
              </a:moveTo>
              <a:lnTo>
                <a:pt x="3229574" y="65693"/>
              </a:lnTo>
              <a:lnTo>
                <a:pt x="0" y="65693"/>
              </a:lnTo>
              <a:lnTo>
                <a:pt x="0" y="19266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2B46E-38EC-48F9-92F4-9A676950615B}">
      <dsp:nvSpPr>
        <dsp:cNvPr id="0" name=""/>
        <dsp:cNvSpPr/>
      </dsp:nvSpPr>
      <dsp:spPr>
        <a:xfrm>
          <a:off x="2223970" y="287364"/>
          <a:ext cx="3237847" cy="58233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483CB-B7CF-4F07-AF34-5A3863BF89EE}">
      <dsp:nvSpPr>
        <dsp:cNvPr id="0" name=""/>
        <dsp:cNvSpPr/>
      </dsp:nvSpPr>
      <dsp:spPr>
        <a:xfrm>
          <a:off x="2376266" y="432045"/>
          <a:ext cx="3237847" cy="58233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Виды познания</a:t>
          </a:r>
        </a:p>
      </dsp:txBody>
      <dsp:txXfrm>
        <a:off x="2393322" y="449101"/>
        <a:ext cx="3203735" cy="548226"/>
      </dsp:txXfrm>
    </dsp:sp>
    <dsp:sp modelId="{3859B073-827D-4B82-AFA4-350CCAA5DFAF}">
      <dsp:nvSpPr>
        <dsp:cNvPr id="0" name=""/>
        <dsp:cNvSpPr/>
      </dsp:nvSpPr>
      <dsp:spPr>
        <a:xfrm>
          <a:off x="-72011" y="1062373"/>
          <a:ext cx="1370662" cy="8703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975CE-28EE-4F88-8423-6100CCBB3FFA}">
      <dsp:nvSpPr>
        <dsp:cNvPr id="0" name=""/>
        <dsp:cNvSpPr/>
      </dsp:nvSpPr>
      <dsp:spPr>
        <a:xfrm>
          <a:off x="80284" y="1207054"/>
          <a:ext cx="1370662" cy="87037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обыденное</a:t>
          </a:r>
        </a:p>
      </dsp:txBody>
      <dsp:txXfrm>
        <a:off x="105776" y="1232546"/>
        <a:ext cx="1319678" cy="819386"/>
      </dsp:txXfrm>
    </dsp:sp>
    <dsp:sp modelId="{FA85192F-6702-4A40-9DFE-FDF8EF79244B}">
      <dsp:nvSpPr>
        <dsp:cNvPr id="0" name=""/>
        <dsp:cNvSpPr/>
      </dsp:nvSpPr>
      <dsp:spPr>
        <a:xfrm>
          <a:off x="1656177" y="1566431"/>
          <a:ext cx="1370662" cy="8703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C6E58-BB59-4C76-B90E-B9F44A1926F6}">
      <dsp:nvSpPr>
        <dsp:cNvPr id="0" name=""/>
        <dsp:cNvSpPr/>
      </dsp:nvSpPr>
      <dsp:spPr>
        <a:xfrm>
          <a:off x="1808473" y="1711112"/>
          <a:ext cx="1370662" cy="87037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научное</a:t>
          </a:r>
        </a:p>
      </dsp:txBody>
      <dsp:txXfrm>
        <a:off x="1833965" y="1736604"/>
        <a:ext cx="1319678" cy="819386"/>
      </dsp:txXfrm>
    </dsp:sp>
    <dsp:sp modelId="{EF919645-79E6-47DE-B86B-EE3F4768279F}">
      <dsp:nvSpPr>
        <dsp:cNvPr id="0" name=""/>
        <dsp:cNvSpPr/>
      </dsp:nvSpPr>
      <dsp:spPr>
        <a:xfrm>
          <a:off x="3304086" y="1925807"/>
          <a:ext cx="1370662" cy="8703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5DEC3-5945-4DAB-90AA-FD55D42135C6}">
      <dsp:nvSpPr>
        <dsp:cNvPr id="0" name=""/>
        <dsp:cNvSpPr/>
      </dsp:nvSpPr>
      <dsp:spPr>
        <a:xfrm>
          <a:off x="3456382" y="2070488"/>
          <a:ext cx="1370662" cy="87037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философское</a:t>
          </a:r>
        </a:p>
      </dsp:txBody>
      <dsp:txXfrm>
        <a:off x="3481874" y="2095980"/>
        <a:ext cx="1319678" cy="819386"/>
      </dsp:txXfrm>
    </dsp:sp>
    <dsp:sp modelId="{AD8AFEFD-45AE-44B8-88E4-213025FA6933}">
      <dsp:nvSpPr>
        <dsp:cNvPr id="0" name=""/>
        <dsp:cNvSpPr/>
      </dsp:nvSpPr>
      <dsp:spPr>
        <a:xfrm>
          <a:off x="5032275" y="1637766"/>
          <a:ext cx="1370662" cy="8703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47ED0-BC9B-4B90-A0DD-0D8AF2D99CDD}">
      <dsp:nvSpPr>
        <dsp:cNvPr id="0" name=""/>
        <dsp:cNvSpPr/>
      </dsp:nvSpPr>
      <dsp:spPr>
        <a:xfrm>
          <a:off x="5184571" y="1782447"/>
          <a:ext cx="1370662" cy="87037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художественное</a:t>
          </a:r>
        </a:p>
      </dsp:txBody>
      <dsp:txXfrm>
        <a:off x="5210063" y="1807939"/>
        <a:ext cx="1319678" cy="819386"/>
      </dsp:txXfrm>
    </dsp:sp>
    <dsp:sp modelId="{EAA5DB2C-F9E1-467B-89BA-DA8DAF14EF66}">
      <dsp:nvSpPr>
        <dsp:cNvPr id="0" name=""/>
        <dsp:cNvSpPr/>
      </dsp:nvSpPr>
      <dsp:spPr>
        <a:xfrm>
          <a:off x="6688463" y="1061703"/>
          <a:ext cx="1370662" cy="8703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3425A-BAF6-43B2-8ABF-E7FA49CD83C6}">
      <dsp:nvSpPr>
        <dsp:cNvPr id="0" name=""/>
        <dsp:cNvSpPr/>
      </dsp:nvSpPr>
      <dsp:spPr>
        <a:xfrm>
          <a:off x="6840759" y="1206384"/>
          <a:ext cx="1370662" cy="87037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религиозное</a:t>
          </a:r>
        </a:p>
      </dsp:txBody>
      <dsp:txXfrm>
        <a:off x="6866251" y="1231876"/>
        <a:ext cx="1319678" cy="819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14860-0342-4223-9555-109A8F46BDB5}">
      <dsp:nvSpPr>
        <dsp:cNvPr id="0" name=""/>
        <dsp:cNvSpPr/>
      </dsp:nvSpPr>
      <dsp:spPr>
        <a:xfrm>
          <a:off x="3918025" y="1319641"/>
          <a:ext cx="2262574" cy="602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982"/>
              </a:lnTo>
              <a:lnTo>
                <a:pt x="2262574" y="365982"/>
              </a:lnTo>
              <a:lnTo>
                <a:pt x="2262574" y="60229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8D421-B973-4EFC-A1A6-0E5FF27A817F}">
      <dsp:nvSpPr>
        <dsp:cNvPr id="0" name=""/>
        <dsp:cNvSpPr/>
      </dsp:nvSpPr>
      <dsp:spPr>
        <a:xfrm>
          <a:off x="1538985" y="1319641"/>
          <a:ext cx="2379040" cy="574776"/>
        </a:xfrm>
        <a:custGeom>
          <a:avLst/>
          <a:gdLst/>
          <a:ahLst/>
          <a:cxnLst/>
          <a:rect l="0" t="0" r="0" b="0"/>
          <a:pathLst>
            <a:path>
              <a:moveTo>
                <a:pt x="2379040" y="0"/>
              </a:moveTo>
              <a:lnTo>
                <a:pt x="2379040" y="338461"/>
              </a:lnTo>
              <a:lnTo>
                <a:pt x="0" y="338461"/>
              </a:lnTo>
              <a:lnTo>
                <a:pt x="0" y="57477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AF396-5725-4AFB-9727-BD77638C9A60}">
      <dsp:nvSpPr>
        <dsp:cNvPr id="0" name=""/>
        <dsp:cNvSpPr/>
      </dsp:nvSpPr>
      <dsp:spPr>
        <a:xfrm>
          <a:off x="2399878" y="253235"/>
          <a:ext cx="3036294" cy="10664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6CFEC-C4C6-43DA-994B-B41E4A46F999}">
      <dsp:nvSpPr>
        <dsp:cNvPr id="0" name=""/>
        <dsp:cNvSpPr/>
      </dsp:nvSpPr>
      <dsp:spPr>
        <a:xfrm>
          <a:off x="2683314" y="522500"/>
          <a:ext cx="3036294" cy="106640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Формы познания</a:t>
          </a:r>
        </a:p>
      </dsp:txBody>
      <dsp:txXfrm>
        <a:off x="2714548" y="553734"/>
        <a:ext cx="2973826" cy="1003937"/>
      </dsp:txXfrm>
    </dsp:sp>
    <dsp:sp modelId="{88EB453A-ECF1-4C66-BE09-F56F1976E370}">
      <dsp:nvSpPr>
        <dsp:cNvPr id="0" name=""/>
        <dsp:cNvSpPr/>
      </dsp:nvSpPr>
      <dsp:spPr>
        <a:xfrm>
          <a:off x="-283436" y="1894417"/>
          <a:ext cx="3644844" cy="8685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93CBD-C6E3-47FA-849D-CF2188D946A4}">
      <dsp:nvSpPr>
        <dsp:cNvPr id="0" name=""/>
        <dsp:cNvSpPr/>
      </dsp:nvSpPr>
      <dsp:spPr>
        <a:xfrm>
          <a:off x="0" y="2163682"/>
          <a:ext cx="3644844" cy="86857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чувственное</a:t>
          </a:r>
        </a:p>
      </dsp:txBody>
      <dsp:txXfrm>
        <a:off x="25440" y="2189122"/>
        <a:ext cx="3593964" cy="817694"/>
      </dsp:txXfrm>
    </dsp:sp>
    <dsp:sp modelId="{1533F1B8-5839-4985-AE6C-9A4CD9EB8A2E}">
      <dsp:nvSpPr>
        <dsp:cNvPr id="0" name=""/>
        <dsp:cNvSpPr/>
      </dsp:nvSpPr>
      <dsp:spPr>
        <a:xfrm>
          <a:off x="4219701" y="1921938"/>
          <a:ext cx="3921798" cy="71533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556EA-9BA6-46FF-B8F0-CB7E9BA81D2E}">
      <dsp:nvSpPr>
        <dsp:cNvPr id="0" name=""/>
        <dsp:cNvSpPr/>
      </dsp:nvSpPr>
      <dsp:spPr>
        <a:xfrm>
          <a:off x="4503137" y="2191203"/>
          <a:ext cx="3921798" cy="71533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рациональное</a:t>
          </a:r>
        </a:p>
      </dsp:txBody>
      <dsp:txXfrm>
        <a:off x="4524089" y="2212155"/>
        <a:ext cx="3879894" cy="673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F8E46-3E60-4275-9B3E-4E9C9AE4019F}">
      <dsp:nvSpPr>
        <dsp:cNvPr id="0" name=""/>
        <dsp:cNvSpPr/>
      </dsp:nvSpPr>
      <dsp:spPr>
        <a:xfrm>
          <a:off x="4098021" y="2522558"/>
          <a:ext cx="2908273" cy="69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602"/>
              </a:lnTo>
              <a:lnTo>
                <a:pt x="2908273" y="471602"/>
              </a:lnTo>
              <a:lnTo>
                <a:pt x="2908273" y="69203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3E786-7647-4346-8C1F-48DC885A2769}">
      <dsp:nvSpPr>
        <dsp:cNvPr id="0" name=""/>
        <dsp:cNvSpPr/>
      </dsp:nvSpPr>
      <dsp:spPr>
        <a:xfrm>
          <a:off x="4052301" y="2522558"/>
          <a:ext cx="91440" cy="692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203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8B47B-AE66-4DBA-96C1-EEC244DCA6F8}">
      <dsp:nvSpPr>
        <dsp:cNvPr id="0" name=""/>
        <dsp:cNvSpPr/>
      </dsp:nvSpPr>
      <dsp:spPr>
        <a:xfrm>
          <a:off x="1189748" y="2522558"/>
          <a:ext cx="2908273" cy="692036"/>
        </a:xfrm>
        <a:custGeom>
          <a:avLst/>
          <a:gdLst/>
          <a:ahLst/>
          <a:cxnLst/>
          <a:rect l="0" t="0" r="0" b="0"/>
          <a:pathLst>
            <a:path>
              <a:moveTo>
                <a:pt x="2908273" y="0"/>
              </a:moveTo>
              <a:lnTo>
                <a:pt x="2908273" y="471602"/>
              </a:lnTo>
              <a:lnTo>
                <a:pt x="0" y="471602"/>
              </a:lnTo>
              <a:lnTo>
                <a:pt x="0" y="69203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854CD-6A6C-4736-915D-26EF60240C80}">
      <dsp:nvSpPr>
        <dsp:cNvPr id="0" name=""/>
        <dsp:cNvSpPr/>
      </dsp:nvSpPr>
      <dsp:spPr>
        <a:xfrm>
          <a:off x="2908273" y="1011578"/>
          <a:ext cx="2379496" cy="15109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E8019-746D-493E-B3D7-FFAC0E249B05}">
      <dsp:nvSpPr>
        <dsp:cNvPr id="0" name=""/>
        <dsp:cNvSpPr/>
      </dsp:nvSpPr>
      <dsp:spPr>
        <a:xfrm>
          <a:off x="3172662" y="1262747"/>
          <a:ext cx="2379496" cy="1510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Формы чувственного сознания</a:t>
          </a:r>
        </a:p>
      </dsp:txBody>
      <dsp:txXfrm>
        <a:off x="3216917" y="1307002"/>
        <a:ext cx="2290986" cy="1422470"/>
      </dsp:txXfrm>
    </dsp:sp>
    <dsp:sp modelId="{88EA577E-66E1-4B44-B89B-FE65C5A6796A}">
      <dsp:nvSpPr>
        <dsp:cNvPr id="0" name=""/>
        <dsp:cNvSpPr/>
      </dsp:nvSpPr>
      <dsp:spPr>
        <a:xfrm>
          <a:off x="0" y="3214595"/>
          <a:ext cx="2379496" cy="15109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73128-4CFA-491B-BFEE-783EA2908AED}">
      <dsp:nvSpPr>
        <dsp:cNvPr id="0" name=""/>
        <dsp:cNvSpPr/>
      </dsp:nvSpPr>
      <dsp:spPr>
        <a:xfrm>
          <a:off x="264388" y="3465764"/>
          <a:ext cx="2379496" cy="1510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Ощущение</a:t>
          </a:r>
        </a:p>
      </dsp:txBody>
      <dsp:txXfrm>
        <a:off x="308643" y="3510019"/>
        <a:ext cx="2290986" cy="1422470"/>
      </dsp:txXfrm>
    </dsp:sp>
    <dsp:sp modelId="{AE02480A-95B0-4DD6-A7F8-3AF27C2058DA}">
      <dsp:nvSpPr>
        <dsp:cNvPr id="0" name=""/>
        <dsp:cNvSpPr/>
      </dsp:nvSpPr>
      <dsp:spPr>
        <a:xfrm>
          <a:off x="2908273" y="3214595"/>
          <a:ext cx="2379496" cy="15109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DBFA4-9354-422C-BACC-045E00AD66D6}">
      <dsp:nvSpPr>
        <dsp:cNvPr id="0" name=""/>
        <dsp:cNvSpPr/>
      </dsp:nvSpPr>
      <dsp:spPr>
        <a:xfrm>
          <a:off x="3172662" y="3465764"/>
          <a:ext cx="2379496" cy="1510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Восприятие</a:t>
          </a:r>
        </a:p>
      </dsp:txBody>
      <dsp:txXfrm>
        <a:off x="3216917" y="3510019"/>
        <a:ext cx="2290986" cy="1422470"/>
      </dsp:txXfrm>
    </dsp:sp>
    <dsp:sp modelId="{0222DBF2-8FFD-4B9E-8034-9DF123CF17D5}">
      <dsp:nvSpPr>
        <dsp:cNvPr id="0" name=""/>
        <dsp:cNvSpPr/>
      </dsp:nvSpPr>
      <dsp:spPr>
        <a:xfrm>
          <a:off x="5816547" y="3214595"/>
          <a:ext cx="2379496" cy="15109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38C82-D5AF-4D4A-AB0A-4DA20A32A83A}">
      <dsp:nvSpPr>
        <dsp:cNvPr id="0" name=""/>
        <dsp:cNvSpPr/>
      </dsp:nvSpPr>
      <dsp:spPr>
        <a:xfrm>
          <a:off x="6080935" y="3465764"/>
          <a:ext cx="2379496" cy="1510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Представление</a:t>
          </a:r>
        </a:p>
      </dsp:txBody>
      <dsp:txXfrm>
        <a:off x="6125190" y="3510019"/>
        <a:ext cx="2290986" cy="1422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05CEC-8628-44AE-AB20-45A77534DC52}">
      <dsp:nvSpPr>
        <dsp:cNvPr id="0" name=""/>
        <dsp:cNvSpPr/>
      </dsp:nvSpPr>
      <dsp:spPr>
        <a:xfrm>
          <a:off x="2961925" y="3824666"/>
          <a:ext cx="727549" cy="1872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931"/>
              </a:lnTo>
              <a:lnTo>
                <a:pt x="727549" y="1590931"/>
              </a:lnTo>
              <a:lnTo>
                <a:pt x="727549" y="187280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04C46-B240-483B-A790-E18387E48D66}">
      <dsp:nvSpPr>
        <dsp:cNvPr id="0" name=""/>
        <dsp:cNvSpPr/>
      </dsp:nvSpPr>
      <dsp:spPr>
        <a:xfrm>
          <a:off x="6084171" y="4151650"/>
          <a:ext cx="398286" cy="1725823"/>
        </a:xfrm>
        <a:custGeom>
          <a:avLst/>
          <a:gdLst/>
          <a:ahLst/>
          <a:cxnLst/>
          <a:rect l="0" t="0" r="0" b="0"/>
          <a:pathLst>
            <a:path>
              <a:moveTo>
                <a:pt x="398286" y="0"/>
              </a:moveTo>
              <a:lnTo>
                <a:pt x="0" y="172582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54D21-C9B0-49D4-8E97-3774706F4B3C}">
      <dsp:nvSpPr>
        <dsp:cNvPr id="0" name=""/>
        <dsp:cNvSpPr/>
      </dsp:nvSpPr>
      <dsp:spPr>
        <a:xfrm>
          <a:off x="2961925" y="3717032"/>
          <a:ext cx="4537588" cy="107634"/>
        </a:xfrm>
        <a:custGeom>
          <a:avLst/>
          <a:gdLst/>
          <a:ahLst/>
          <a:cxnLst/>
          <a:rect l="0" t="0" r="0" b="0"/>
          <a:pathLst>
            <a:path>
              <a:moveTo>
                <a:pt x="0" y="107634"/>
              </a:moveTo>
              <a:lnTo>
                <a:pt x="4537588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17437-5E4E-42F7-BFB4-A6DE2A359F5A}">
      <dsp:nvSpPr>
        <dsp:cNvPr id="0" name=""/>
        <dsp:cNvSpPr/>
      </dsp:nvSpPr>
      <dsp:spPr>
        <a:xfrm>
          <a:off x="169175" y="371691"/>
          <a:ext cx="91440" cy="1650879"/>
        </a:xfrm>
        <a:custGeom>
          <a:avLst/>
          <a:gdLst/>
          <a:ahLst/>
          <a:cxnLst/>
          <a:rect l="0" t="0" r="0" b="0"/>
          <a:pathLst>
            <a:path>
              <a:moveTo>
                <a:pt x="111924" y="1650879"/>
              </a:moveTo>
              <a:lnTo>
                <a:pt x="45720" y="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8B7BF-8045-4A43-8F13-3BB06BC1A0E0}">
      <dsp:nvSpPr>
        <dsp:cNvPr id="0" name=""/>
        <dsp:cNvSpPr/>
      </dsp:nvSpPr>
      <dsp:spPr>
        <a:xfrm>
          <a:off x="1405503" y="1484786"/>
          <a:ext cx="1556421" cy="2339879"/>
        </a:xfrm>
        <a:custGeom>
          <a:avLst/>
          <a:gdLst/>
          <a:ahLst/>
          <a:cxnLst/>
          <a:rect l="0" t="0" r="0" b="0"/>
          <a:pathLst>
            <a:path>
              <a:moveTo>
                <a:pt x="1556421" y="2339879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D6252-FEA7-4BFE-8D27-6DB4E4087EA4}">
      <dsp:nvSpPr>
        <dsp:cNvPr id="0" name=""/>
        <dsp:cNvSpPr/>
      </dsp:nvSpPr>
      <dsp:spPr>
        <a:xfrm>
          <a:off x="1619681" y="2492892"/>
          <a:ext cx="2684487" cy="1331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/>
            <a:t>ЧУВСТВЕННОЕ  И ЛОГИЧЕСКОЕ ВЗАИМОСВЯЗАНЫ  </a:t>
          </a:r>
        </a:p>
      </dsp:txBody>
      <dsp:txXfrm>
        <a:off x="1619681" y="2492892"/>
        <a:ext cx="2684487" cy="1331774"/>
      </dsp:txXfrm>
    </dsp:sp>
    <dsp:sp modelId="{1CD27550-A286-469B-9A61-10953AFE6E70}">
      <dsp:nvSpPr>
        <dsp:cNvPr id="0" name=""/>
        <dsp:cNvSpPr/>
      </dsp:nvSpPr>
      <dsp:spPr>
        <a:xfrm>
          <a:off x="0" y="1484786"/>
          <a:ext cx="2811007" cy="5377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/>
            <a:t>СЕНСУАЛИЗМ</a:t>
          </a:r>
        </a:p>
      </dsp:txBody>
      <dsp:txXfrm>
        <a:off x="0" y="1484786"/>
        <a:ext cx="2811007" cy="537783"/>
      </dsp:txXfrm>
    </dsp:sp>
    <dsp:sp modelId="{74EDA060-5F4E-4A34-80A9-471FC2A5F315}">
      <dsp:nvSpPr>
        <dsp:cNvPr id="0" name=""/>
        <dsp:cNvSpPr/>
      </dsp:nvSpPr>
      <dsp:spPr>
        <a:xfrm>
          <a:off x="214895" y="102799"/>
          <a:ext cx="2521726" cy="5377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/>
            <a:t>ЧУВСТВЕННОЕ</a:t>
          </a:r>
        </a:p>
      </dsp:txBody>
      <dsp:txXfrm>
        <a:off x="214895" y="102799"/>
        <a:ext cx="2521726" cy="537783"/>
      </dsp:txXfrm>
    </dsp:sp>
    <dsp:sp modelId="{BABF7496-3E43-4EE0-B9B2-0CDA1B80FB46}">
      <dsp:nvSpPr>
        <dsp:cNvPr id="0" name=""/>
        <dsp:cNvSpPr/>
      </dsp:nvSpPr>
      <dsp:spPr>
        <a:xfrm>
          <a:off x="6228194" y="3717032"/>
          <a:ext cx="2542638" cy="434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/>
            <a:t>РАЦИОНАЛИЗМ</a:t>
          </a:r>
        </a:p>
      </dsp:txBody>
      <dsp:txXfrm>
        <a:off x="6228194" y="3717032"/>
        <a:ext cx="2542638" cy="434618"/>
      </dsp:txXfrm>
    </dsp:sp>
    <dsp:sp modelId="{E0907CC8-8AC2-4E80-8A36-B3F0EACDC9DB}">
      <dsp:nvSpPr>
        <dsp:cNvPr id="0" name=""/>
        <dsp:cNvSpPr/>
      </dsp:nvSpPr>
      <dsp:spPr>
        <a:xfrm>
          <a:off x="6084171" y="5589247"/>
          <a:ext cx="2295236" cy="5764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/>
            <a:t>ЛОГИЧЕСКОЕ</a:t>
          </a:r>
        </a:p>
      </dsp:txBody>
      <dsp:txXfrm>
        <a:off x="6084171" y="5589247"/>
        <a:ext cx="2295236" cy="576453"/>
      </dsp:txXfrm>
    </dsp:sp>
    <dsp:sp modelId="{8AE8533C-137A-4363-867B-CF6DFD682F20}">
      <dsp:nvSpPr>
        <dsp:cNvPr id="0" name=""/>
        <dsp:cNvSpPr/>
      </dsp:nvSpPr>
      <dsp:spPr>
        <a:xfrm>
          <a:off x="2555788" y="5697469"/>
          <a:ext cx="2267371" cy="11605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/>
            <a:t>ПОЗНАНИЕ -ЕДИНЫЙ ПРОЦЕСС</a:t>
          </a:r>
        </a:p>
      </dsp:txBody>
      <dsp:txXfrm>
        <a:off x="2555788" y="5697469"/>
        <a:ext cx="2267371" cy="1160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4573191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35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28650" y="644526"/>
            <a:ext cx="352425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800">
                <a:solidFill>
                  <a:schemeClr val="bg1"/>
                </a:solidFill>
                <a:latin typeface="Book Antiqua" panose="02040602050305030304" pitchFamily="18" charset="0"/>
              </a:rPr>
              <a:t>КАЗАНСКИЙ </a:t>
            </a:r>
          </a:p>
          <a:p>
            <a:pPr>
              <a:defRPr/>
            </a:pPr>
            <a:r>
              <a:rPr lang="ru-RU" altLang="ru-RU" sz="180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altLang="ru-RU" sz="180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altLang="ru-RU" sz="180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pPr>
              <a:defRPr/>
            </a:pPr>
            <a:r>
              <a:rPr lang="ru-RU" altLang="ru-RU" sz="180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465535" y="657226"/>
            <a:ext cx="0" cy="20478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24722" r="68312" b="37500"/>
          <a:stretch>
            <a:fillRect/>
          </a:stretch>
        </p:blipFill>
        <p:spPr bwMode="auto">
          <a:xfrm>
            <a:off x="1239441" y="3349625"/>
            <a:ext cx="1928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8122" y="1514220"/>
            <a:ext cx="3769983" cy="2380691"/>
          </a:xfrm>
        </p:spPr>
        <p:txBody>
          <a:bodyPr anchor="b"/>
          <a:lstStyle>
            <a:lvl1pPr algn="ctr">
              <a:defRPr sz="3375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18122" y="4141878"/>
            <a:ext cx="3769983" cy="2013150"/>
          </a:xfrm>
        </p:spPr>
        <p:txBody>
          <a:bodyPr/>
          <a:lstStyle>
            <a:lvl1pPr marL="0" indent="0" algn="ctr">
              <a:buNone/>
              <a:defRPr sz="135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400544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" b="3603"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272778" y="4330701"/>
            <a:ext cx="6596063" cy="2208213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375">
                <a:solidFill>
                  <a:srgbClr val="FFFFFF"/>
                </a:solidFill>
                <a:latin typeface="Book Antiqua" panose="02040602050305030304" pitchFamily="18" charset="0"/>
                <a:ea typeface="Blogger Sans" panose="02000506030000020004" pitchFamily="50" charset="0"/>
                <a:cs typeface="Blogger Sans" panose="02000506030000020004" pitchFamily="50" charset="0"/>
              </a:rPr>
              <a:t>Благодарю </a:t>
            </a:r>
          </a:p>
          <a:p>
            <a:pPr algn="ctr"/>
            <a:r>
              <a:rPr lang="ru-RU" altLang="ru-RU" sz="3375">
                <a:solidFill>
                  <a:srgbClr val="FFFFFF"/>
                </a:solidFill>
                <a:latin typeface="Book Antiqua" panose="02040602050305030304" pitchFamily="18" charset="0"/>
                <a:ea typeface="Blogger Sans" panose="02000506030000020004" pitchFamily="50" charset="0"/>
                <a:cs typeface="Blogger Sans" panose="02000506030000020004" pitchFamily="50" charset="0"/>
              </a:rPr>
              <a:t>за внимание!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A889-404B-4578-8283-1882844116ED}" type="datetimeFigureOut">
              <a:rPr lang="ru-RU"/>
              <a:pPr>
                <a:defRPr/>
              </a:pPr>
              <a:t>27.01.2024</a:t>
            </a:fld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A18B76-1617-4BEF-91EF-81DC27A312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3252206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4" y="301625"/>
            <a:ext cx="731361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70014" y="1827213"/>
            <a:ext cx="7313612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F4A8C32-06A4-4966-8E0C-09F4A88909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723894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998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"/>
            <a:ext cx="9144000" cy="682625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grpSp>
        <p:nvGrpSpPr>
          <p:cNvPr id="5" name="Группа 7"/>
          <p:cNvGrpSpPr>
            <a:grpSpLocks/>
          </p:cNvGrpSpPr>
          <p:nvPr userDrawn="1"/>
        </p:nvGrpSpPr>
        <p:grpSpPr bwMode="auto">
          <a:xfrm rot="10800000" flipH="1">
            <a:off x="6878241" y="5122864"/>
            <a:ext cx="2265759" cy="1735137"/>
            <a:chOff x="8366975" y="0"/>
            <a:chExt cx="3825025" cy="2195848"/>
          </a:xfrm>
        </p:grpSpPr>
        <p:sp>
          <p:nvSpPr>
            <p:cNvPr id="6" name="Прямоугольный треугольник 5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9160923" y="0"/>
              <a:ext cx="1218059" cy="69712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771963" y="2008"/>
              <a:ext cx="1933618" cy="1110984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28650" y="157163"/>
            <a:ext cx="3333750" cy="5078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altLang="ru-RU" sz="1350" b="1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5181600" y="157163"/>
            <a:ext cx="3333750" cy="3000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350" b="1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1" name="Рисунок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3" r="68317" b="37465"/>
          <a:stretch>
            <a:fillRect/>
          </a:stretch>
        </p:blipFill>
        <p:spPr bwMode="auto">
          <a:xfrm>
            <a:off x="4296966" y="0"/>
            <a:ext cx="511969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881A2-6ED2-40A8-A8E7-7CAFB69BFC9C}" type="datetimeFigureOut">
              <a:rPr lang="ru-RU"/>
              <a:pPr>
                <a:defRPr/>
              </a:pPr>
              <a:t>27.01.2024</a:t>
            </a:fld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0E9782-6F47-4905-B1EA-B76A4E72C1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22533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 rot="10800000" flipH="1">
            <a:off x="6878241" y="5122864"/>
            <a:ext cx="2265759" cy="1735137"/>
            <a:chOff x="8366975" y="0"/>
            <a:chExt cx="3825025" cy="2195848"/>
          </a:xfrm>
        </p:grpSpPr>
        <p:sp>
          <p:nvSpPr>
            <p:cNvPr id="5" name="Прямоугольный треугольник 4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cxnSp>
          <p:nvCxnSpPr>
            <p:cNvPr id="6" name="Прямая соединительная линия 5"/>
            <p:cNvCxnSpPr/>
            <p:nvPr userDrawn="1"/>
          </p:nvCxnSpPr>
          <p:spPr>
            <a:xfrm>
              <a:off x="9160923" y="0"/>
              <a:ext cx="1218059" cy="69712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9771963" y="2008"/>
              <a:ext cx="1933618" cy="1110984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F271-8362-4537-8F64-3A0FFDC9292D}" type="datetimeFigureOut">
              <a:rPr lang="ru-RU"/>
              <a:pPr>
                <a:defRPr/>
              </a:pPr>
              <a:t>27.01.2024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9A496-C752-45A4-B65B-6A790B446C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362981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>
            <a:grpSpLocks/>
          </p:cNvGrpSpPr>
          <p:nvPr userDrawn="1"/>
        </p:nvGrpSpPr>
        <p:grpSpPr bwMode="auto">
          <a:xfrm rot="10800000" flipH="1">
            <a:off x="6878241" y="5122864"/>
            <a:ext cx="2265759" cy="1735137"/>
            <a:chOff x="8366975" y="0"/>
            <a:chExt cx="3825025" cy="2195848"/>
          </a:xfrm>
        </p:grpSpPr>
        <p:sp>
          <p:nvSpPr>
            <p:cNvPr id="6" name="Прямоугольный треугольник 5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9160923" y="0"/>
              <a:ext cx="1218059" cy="69712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771963" y="2008"/>
              <a:ext cx="1933618" cy="1110984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4F95-0023-4B61-B766-6DB1F4012493}" type="datetimeFigureOut">
              <a:rPr lang="ru-RU"/>
              <a:pPr>
                <a:defRPr/>
              </a:pPr>
              <a:t>27.01.2024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1CFBC-8644-40CD-9EE7-B1002EAF2E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895330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/>
          <p:cNvGrpSpPr>
            <a:grpSpLocks/>
          </p:cNvGrpSpPr>
          <p:nvPr userDrawn="1"/>
        </p:nvGrpSpPr>
        <p:grpSpPr bwMode="auto">
          <a:xfrm rot="10800000" flipH="1">
            <a:off x="6878241" y="5122864"/>
            <a:ext cx="2265759" cy="1735137"/>
            <a:chOff x="8366975" y="0"/>
            <a:chExt cx="3825025" cy="2195848"/>
          </a:xfrm>
        </p:grpSpPr>
        <p:sp>
          <p:nvSpPr>
            <p:cNvPr id="4" name="Прямоугольный треугольник 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9160923" y="0"/>
              <a:ext cx="1218059" cy="69712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 userDrawn="1"/>
          </p:nvCxnSpPr>
          <p:spPr>
            <a:xfrm>
              <a:off x="9771963" y="2008"/>
              <a:ext cx="1933618" cy="1110984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1B4E-CDD6-475E-81A8-17CB1C961983}" type="datetimeFigureOut">
              <a:rPr lang="ru-RU"/>
              <a:pPr>
                <a:defRPr/>
              </a:pPr>
              <a:t>27.01.2024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764D8-6DED-46CF-8EC3-13508DDB47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6899234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 rot="10800000" flipH="1">
            <a:off x="6878241" y="5122864"/>
            <a:ext cx="2265759" cy="1735137"/>
            <a:chOff x="8366975" y="0"/>
            <a:chExt cx="3825025" cy="2195848"/>
          </a:xfrm>
        </p:grpSpPr>
        <p:sp>
          <p:nvSpPr>
            <p:cNvPr id="3" name="Прямоугольный треугольник 2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cxnSp>
          <p:nvCxnSpPr>
            <p:cNvPr id="4" name="Прямая соединительная линия 3"/>
            <p:cNvCxnSpPr/>
            <p:nvPr userDrawn="1"/>
          </p:nvCxnSpPr>
          <p:spPr>
            <a:xfrm>
              <a:off x="9160923" y="0"/>
              <a:ext cx="1218059" cy="69712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9771963" y="2008"/>
              <a:ext cx="1933618" cy="1110984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34D9-CC0E-4B99-8DAC-6DD392A8D488}" type="datetimeFigureOut">
              <a:rPr lang="ru-RU"/>
              <a:pPr>
                <a:defRPr/>
              </a:pPr>
              <a:t>27.01.2024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DF573-2C18-4058-8AEA-6750291ED0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34429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/>
          <p:cNvGrpSpPr>
            <a:grpSpLocks/>
          </p:cNvGrpSpPr>
          <p:nvPr userDrawn="1"/>
        </p:nvGrpSpPr>
        <p:grpSpPr bwMode="auto">
          <a:xfrm rot="10800000" flipH="1">
            <a:off x="6878241" y="5122864"/>
            <a:ext cx="2265759" cy="1735137"/>
            <a:chOff x="8366975" y="0"/>
            <a:chExt cx="3825025" cy="2195848"/>
          </a:xfrm>
        </p:grpSpPr>
        <p:sp>
          <p:nvSpPr>
            <p:cNvPr id="4" name="Прямоугольный треугольник 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/>
            </a:p>
          </p:txBody>
        </p:sp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9160923" y="0"/>
              <a:ext cx="1218059" cy="69712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 userDrawn="1"/>
          </p:nvCxnSpPr>
          <p:spPr>
            <a:xfrm>
              <a:off x="9771963" y="2008"/>
              <a:ext cx="1933618" cy="1110984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A4AD2-D0C1-4F1A-AAD0-5474F006FE4E}" type="datetimeFigureOut">
              <a:rPr lang="ru-RU"/>
              <a:pPr>
                <a:defRPr/>
              </a:pPr>
              <a:t>27.01.2024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DD882-875E-4A34-A273-28EFA6A030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96121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" b="3603"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72778" y="4330701"/>
            <a:ext cx="6596063" cy="2208213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375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801" y="4331380"/>
            <a:ext cx="6596402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EB83-39F7-46A3-8C41-9B0590A97859}" type="datetimeFigureOut">
              <a:rPr lang="ru-RU"/>
              <a:pPr>
                <a:defRPr/>
              </a:pPr>
              <a:t>27.01.2024</a:t>
            </a:fld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40D2AA-75C8-467E-B1AB-A8D820F021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336254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1272778" y="4330701"/>
            <a:ext cx="6596063" cy="2208213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375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73441" y="4331380"/>
            <a:ext cx="6596402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628CD-E010-4A30-B9CE-FA3D5F905944}" type="datetimeFigureOut">
              <a:rPr lang="ru-RU"/>
              <a:pPr>
                <a:defRPr/>
              </a:pPr>
              <a:t>27.01.2024</a:t>
            </a:fld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63D3F7-CCEE-4854-94C5-6153398CD6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138948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965200"/>
            <a:ext cx="78867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976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pPr>
              <a:defRPr/>
            </a:pPr>
            <a:fld id="{5B266FCE-84D9-4A1B-A6D8-04C1569BE1B7}" type="datetimeFigureOut">
              <a:rPr lang="ru-RU"/>
              <a:pPr>
                <a:defRPr/>
              </a:pPr>
              <a:t>27.01.2024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92641" y="6356351"/>
            <a:ext cx="72270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fld id="{68E0A7F5-DF4C-4345-95AB-37E43008AE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550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 spd="slow">
    <p:random/>
  </p:transition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Book Antiqua" panose="02040602050305030304" pitchFamily="18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Book Antiqua" panose="02040602050305030304" pitchFamily="18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Book Antiqua" panose="02040602050305030304" pitchFamily="18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Book Antiqua" panose="02040602050305030304" pitchFamily="18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Book Antiqua" panose="02040602050305030304" pitchFamily="18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Book Antiqua" panose="02040602050305030304" pitchFamily="18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Book Antiqua" panose="02040602050305030304" pitchFamily="18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Book Antiqua" panose="02040602050305030304" pitchFamily="18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Blogger Sans Light" panose="02000506030000020004" pitchFamily="50" charset="0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Blogger Sans Light" panose="02000506030000020004" pitchFamily="50" charset="0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Blogger Sans Light" panose="02000506030000020004" pitchFamily="50" charset="0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Blogger Sans Light" panose="02000506030000020004" pitchFamily="50" charset="0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Blogger Sans Light" panose="02000506030000020004" pitchFamily="50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27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27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18.png"/><Relationship Id="rId17" Type="http://schemas.openxmlformats.org/officeDocument/2006/relationships/image" Target="../media/image40.png"/><Relationship Id="rId2" Type="http://schemas.openxmlformats.org/officeDocument/2006/relationships/image" Target="../media/image26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88024" y="776288"/>
            <a:ext cx="4355976" cy="330078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Тема 2.5 Проблема сознания и познания</a:t>
            </a: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Агностицизм был уже более детально обоснован школой античного скептицизма (Пиррон,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Карнеад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Энезидем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и др.).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7677"/>
            <a:ext cx="3285791" cy="4342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79423"/>
            <a:ext cx="3982081" cy="4860709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88499"/>
            <a:ext cx="4392488" cy="293076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Скептицизм </a:t>
            </a:r>
          </a:p>
          <a:p>
            <a:pPr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античного типа </a:t>
            </a:r>
          </a:p>
          <a:p>
            <a:pPr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носит </a:t>
            </a:r>
          </a:p>
          <a:p>
            <a:pPr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осторожный, </a:t>
            </a:r>
          </a:p>
          <a:p>
            <a:pPr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уклончивый </a:t>
            </a:r>
          </a:p>
          <a:p>
            <a:pPr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характер, </a:t>
            </a:r>
          </a:p>
          <a:p>
            <a:pPr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направленный не </a:t>
            </a:r>
          </a:p>
          <a:p>
            <a:pPr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только против </a:t>
            </a:r>
          </a:p>
          <a:p>
            <a:pPr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по­знавательного </a:t>
            </a:r>
          </a:p>
          <a:p>
            <a:pPr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оптимизма, но и против догматизма. Например,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Карнеад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разли­чал три степени вероятности познания: </a:t>
            </a:r>
          </a:p>
          <a:p>
            <a:pPr marL="578358" indent="-51435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1) просто вероятное представление;  </a:t>
            </a:r>
          </a:p>
          <a:p>
            <a:pPr marL="578358" indent="-51435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2) вероятное и не противоречащее другим представлениям; </a:t>
            </a:r>
          </a:p>
          <a:p>
            <a:pPr marL="578358" indent="-51435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3) вероятное, не противоречащее другим и всесторонне прове­ренное представление.           	Всякое представление вероятно, но возможно достиг­нуть и вероятности третьей степени, где хотя мы и не имеем ручательства в ис­тинности, но можем на основе этого знания практически действовать.</a:t>
            </a:r>
          </a:p>
        </p:txBody>
      </p:sp>
    </p:spTree>
    <p:extLst>
      <p:ext uri="{BB962C8B-B14F-4D97-AF65-F5344CB8AC3E}">
        <p14:creationId xmlns:p14="http://schemas.microsoft.com/office/powerpoint/2010/main" val="3888528292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03315"/>
            <a:ext cx="4870370" cy="315980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12" y="980728"/>
            <a:ext cx="9129788" cy="23488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К агностическим выводам вёл и античный релятивизм. Так ученик Герак­лита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Кратил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абсолютизировал учение об изменчивости мира, утверждал, что "в одну реку нельзя вступить и  одиножды". Покоя нет, все изменяется, а значит никакого истинного знания о мире получить нельзя, т.к. наше знание мгновенно устаревает.</a:t>
            </a:r>
          </a:p>
        </p:txBody>
      </p:sp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478"/>
            <a:ext cx="9144000" cy="702495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Сущность вещей человек постичь не может. В Новое время сложились две наиболее влиятельные разновидности агностицизма - юмизм и кантианство. 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Д.Юм</a:t>
            </a:r>
            <a:r>
              <a:rPr lang="ru-RU" dirty="0">
                <a:solidFill>
                  <a:schemeClr val="bg1"/>
                </a:solidFill>
              </a:rPr>
              <a:t> обратил внимание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					на причинность. Он 					сделал вывод: 						объективной при­чины 					нет, а есть лишь наша 					привычка, наше ожидание 					связи данного явления 					с другими и 							фиксация этой связи в 					ощущениях. </a:t>
            </a:r>
          </a:p>
        </p:txBody>
      </p:sp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764704"/>
            <a:ext cx="4104456" cy="602449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Юм утверждал: "Природа держит нас на почтительном расстоянии от своих тайн и представляет нам лишь знание немногих поверхностных качеств". "Самая совершенная философия природы только отодвигает немного границы нашего познания, а самая совершенная мо­ральная или метафизическая философия лишь помогает нам открыть новые об­ласти его".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" y="0"/>
            <a:ext cx="5114528" cy="678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09928"/>
      </p:ext>
    </p:extLst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286" y="0"/>
            <a:ext cx="10344286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84584" y="548680"/>
            <a:ext cx="5724128" cy="50851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000" b="1" dirty="0">
                <a:solidFill>
                  <a:schemeClr val="bg1"/>
                </a:solidFill>
              </a:rPr>
              <a:t>Кант</a:t>
            </a:r>
            <a:r>
              <a:rPr lang="ru-RU" sz="2000" dirty="0">
                <a:solidFill>
                  <a:schemeClr val="bg1"/>
                </a:solidFill>
              </a:rPr>
              <a:t> писал о том, что в процессе познания мы имеем дело фактически не с "вещами в себе", а с явлениями; "вещь в себе", т.е. сущность воздействующих на человека объектов, остается непознанной. Каковы вещи могут быть сами по себе, "мы ничего не знаем, а знаем только их явления, т.е. представления, кото­рые они в нас производят, действуя на наши чувства". Одной из форм кантиан­ского агностицизма являлся "физиологический идеализм" И.Мюллера (1801-1858), обосновавшего свою концепцию данными физиологической науки. Мюллер как и Кант обратил внимание на взаимодействия субъекта и объекта.</a:t>
            </a:r>
          </a:p>
        </p:txBody>
      </p:sp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6122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Познавательно-реалистическая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. Эта позиция имеет многих ярких пред­ставителей, среди которых Платон, Аристотель,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Ф.Аквинский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, Н. Кузанский,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Ф.Бэкон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Р.Декарт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, Гегель, Маркс, Ж.-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П.Сартр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и др. Для них характерна вера в познаваемость не только явлений, но и сущности объектов. Ими признаётся по­ложение о познаваемости мира (хотя, конечно, мир в целом для них тоже не по­стижим, ибо мир бесконечен). Сторонники этого направления не отвергают сложности познания, сложности и трудности выявления сущности вещей.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9144000" cy="68557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Субъект познания - это источник целенаправленной активности, но­ситель предметно-практической деятельности, оценки и познания. Субъектом является, прежде всего, индивид, наделённый сознанием. Но субъект - это и кол­лектив, и социальная группа, класс, общество в целом. Общество в процессе своего развития  считается универсальным субъектом. Общество как субъект реализует свои познавательные возможности лишь через позна­вательную деятельность индивидуальных субъектов.</a:t>
            </a:r>
          </a:p>
        </p:txBody>
      </p:sp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35848"/>
            <a:ext cx="8229600" cy="6122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Объект – это то, что познается субъектом, на что направлена предметно-практическая, оценочная и познавательная деятельность субъекта. "Объект" и "объективная реальность" - не совпадающие понятия. Электрон вплоть до конца XIX в. не был объектом, хотя был частью объективной реальности.</a:t>
            </a:r>
          </a:p>
          <a:p>
            <a:pPr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Объектом могут выступать не только материальные, но и духовные явле­ния. Сознание индивида - объект для психолога. Каждый человек способен де­лать объектом познания самого себя: своё поведение, чувства, мысли. В этих случаях понятие субъекта как индивидуума сужается до субъекта как актуаль­ного мышления, до "чистого </a:t>
            </a:r>
            <a:r>
              <a:rPr lang="ru-RU" b="1" dirty="0">
                <a:solidFill>
                  <a:schemeClr val="bg1"/>
                </a:solidFill>
              </a:rPr>
              <a:t>"Я" 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35" y="1340768"/>
            <a:ext cx="3295858" cy="379210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340768"/>
            <a:ext cx="5364088" cy="6669359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Объект и субъект понятия различные, но в то же время связанные друг с другом в плане "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взаимопереходов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". Грани между ними не абсолютны. В клас­сической физике постулировался абсолютный характер, независимость физиче­ских объектов от субъекта и от условий познания. Теперь же субъект и условия познания "вторглись" в сам объект (квантовая физика). Условия познания опо­средуют отношения субъекта и объекта.</a:t>
            </a:r>
          </a:p>
          <a:p>
            <a:pPr marL="64008" indent="0">
              <a:buNone/>
            </a:pPr>
            <a:endParaRPr lang="ru-RU" dirty="0"/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49000" contrast="-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384" y="0"/>
            <a:ext cx="1213338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План: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54732" y="980728"/>
            <a:ext cx="4932040" cy="5544616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578358" indent="-514350">
              <a:buClr>
                <a:schemeClr val="bg1"/>
              </a:buClr>
              <a:buSzPct val="81000"/>
              <a:buFont typeface="+mj-lt"/>
              <a:buAutoNum type="arabicParenR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Познание как предмет философского анализа.</a:t>
            </a:r>
          </a:p>
          <a:p>
            <a:pPr marL="578358" indent="-514350">
              <a:buClr>
                <a:schemeClr val="bg1"/>
              </a:buClr>
              <a:buSzPct val="81000"/>
              <a:buFont typeface="+mj-lt"/>
              <a:buAutoNum type="arabicParenR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Проблема соотношения субъекта и объекта познания.</a:t>
            </a:r>
          </a:p>
          <a:p>
            <a:pPr marL="578358" indent="-514350">
              <a:buClr>
                <a:schemeClr val="bg1"/>
              </a:buClr>
              <a:buSzPct val="81000"/>
              <a:buFont typeface="+mj-lt"/>
              <a:buAutoNum type="arabicParenR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Чувственное и рациональное познание и их формы.</a:t>
            </a:r>
          </a:p>
          <a:p>
            <a:pPr marL="578358" indent="-514350">
              <a:buClr>
                <a:schemeClr val="bg1"/>
              </a:buClr>
              <a:buSzPct val="81000"/>
              <a:buFont typeface="+mj-lt"/>
              <a:buAutoNum type="arabicParenR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Интуитивное и дискурсивное познание. Роль интуиции в медицине.</a:t>
            </a:r>
          </a:p>
          <a:p>
            <a:pPr marL="578358" indent="-514350">
              <a:buClr>
                <a:schemeClr val="bg1"/>
              </a:buClr>
              <a:buSzPct val="81000"/>
              <a:buFont typeface="+mj-lt"/>
              <a:buAutoNum type="arabicParenR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Истина и заблуждение. Истина как процесс.</a:t>
            </a:r>
          </a:p>
          <a:p>
            <a:pPr marL="578358" indent="-514350">
              <a:buClr>
                <a:schemeClr val="bg1"/>
              </a:buClr>
              <a:buSzPct val="81000"/>
              <a:buFont typeface="+mj-lt"/>
              <a:buAutoNum type="arabicParenR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Критерии истины в истории философской мысли.</a:t>
            </a:r>
          </a:p>
          <a:p>
            <a:pPr marL="578358" indent="-514350">
              <a:buClr>
                <a:schemeClr val="bg1"/>
              </a:buClr>
              <a:buSzPct val="81000"/>
              <a:buFont typeface="+mj-lt"/>
              <a:buAutoNum type="arabicParenR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Отражение, его сущность и формы проявления</a:t>
            </a:r>
          </a:p>
          <a:p>
            <a:pPr algn="ctr">
              <a:tabLst>
                <a:tab pos="4140835" algn="l"/>
              </a:tabLs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marL="578358" indent="-514350">
              <a:buClr>
                <a:schemeClr val="bg1"/>
              </a:buClr>
              <a:buSzPct val="81000"/>
              <a:buFont typeface="+mj-lt"/>
              <a:buAutoNum type="arabicParenR"/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474" y="-243408"/>
            <a:ext cx="9417474" cy="906431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89040"/>
          </a:xfrm>
        </p:spPr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ru-RU" sz="2800" b="1" dirty="0"/>
              <a:t>Субъект является активной стороной в познавательном процессе, объект</a:t>
            </a:r>
            <a:br>
              <a:rPr lang="ru-RU" sz="2800" b="1" dirty="0"/>
            </a:br>
            <a:r>
              <a:rPr lang="ru-RU" sz="2800" b="1" dirty="0"/>
              <a:t>выступает относительно пассивной стороной. Зависимость объекта от субъекта не следует понимать в том смысле, что объект создается или просто полагается субъектом. Предметы внешнего мира становятся объектами, когда на них на­правлена деятельность субъекта. В той мере, в какой без субъекта нет объекта, верно и обратное: без объекта нет субъекта, ибо любая деятельность субъекта всегда предметна.	</a:t>
            </a:r>
          </a:p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929536"/>
      </p:ext>
    </p:extLst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73441" y="1196752"/>
            <a:ext cx="6596402" cy="5342160"/>
          </a:xfrm>
        </p:spPr>
        <p:txBody>
          <a:bodyPr/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Взгляд на познавательный процесс сквозь призму категорий субъекта и объекта позволяет подчеркнуть ряд идей. Во-первых, это позволяет совместить принцип отражения с признанием творческого, активного познавательного процесса. Человек не ждет, когда внешний мир отразится в его сознании. Он сам генерирует познавательные структуры и в ходе практической деятельности проверяет меру их соответствия объективной действительности.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2992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645480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Во-вторых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это позволяет понять любой вид знания как субъективный образ объективного ми­ра. Познавательный образ, будучи продуктом деятельности субъекта, всегда включает в себя элемент субъективности. Противоположность субъективного и объективного проникает в саму структуру </a:t>
            </a:r>
          </a:p>
          <a:p>
            <a:pPr marL="64008" indent="0"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образа.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7" y="3210434"/>
            <a:ext cx="5496333" cy="36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17768"/>
      </p:ext>
    </p:extLst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08" y="-198784"/>
            <a:ext cx="7056784" cy="70567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3203848" cy="6669360"/>
          </a:xfrm>
          <a:noFill/>
        </p:spPr>
        <p:txBody>
          <a:bodyPr/>
          <a:lstStyle/>
          <a:p>
            <a:pPr marL="64008" indent="0">
              <a:buNone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В-третьих, именно субъектно-объектное отношение позволяет раскрыть механизм социальной обуслов­ленности познавательного процесса. </a:t>
            </a:r>
          </a:p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810891"/>
      </p:ext>
    </p:extLst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64008" indent="0">
              <a:buNone/>
            </a:pPr>
            <a:r>
              <a:rPr lang="ru-RU" sz="2000" b="1" dirty="0"/>
              <a:t>Субъект как индивид обладает способностью познавать через  органы чувств и способностью к абстрактному, понятийному мышлению (органы чувств у человека "внешние" и "внутренние", через последние человек получает информацию о своем физическом состоянии, о болезни того или иного органа).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49533880"/>
      </p:ext>
    </p:extLst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00706686"/>
              </p:ext>
            </p:extLst>
          </p:nvPr>
        </p:nvGraphicFramePr>
        <p:xfrm>
          <a:off x="0" y="188640"/>
          <a:ext cx="8460432" cy="5988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820452"/>
      </p:ext>
    </p:extLst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9144000" cy="2286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Рациональное познание осуществляется в форме понятия, суждения, умозаключения. Понятие - это мысль, в которой фиксируются общие и существенные признаки вещей (например, понятие "человек", "самолёт" и т.д.).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1"/>
            <a:ext cx="9144000" cy="457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37595944"/>
      </p:ext>
    </p:extLst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441" y="4509120"/>
            <a:ext cx="6596402" cy="2029792"/>
          </a:xfrm>
        </p:spPr>
        <p:txBody>
          <a:bodyPr/>
          <a:lstStyle/>
          <a:p>
            <a:pPr marL="64008" indent="0"/>
            <a:r>
              <a:rPr lang="ru-RU" sz="2400" b="1" dirty="0"/>
              <a:t>Суждение - есть отражение связей </a:t>
            </a:r>
            <a:br>
              <a:rPr lang="ru-RU" sz="2400" b="1" dirty="0"/>
            </a:br>
            <a:r>
              <a:rPr lang="ru-RU" sz="2400" b="1" dirty="0"/>
              <a:t>между предметами и явлениями действительности или между их свойствами и признаками. Это форма мысли, в которой утверждается или отрицается что-либо о чём-либо.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11638" y="3644900"/>
            <a:ext cx="4932362" cy="3213100"/>
          </a:xfrm>
        </p:spPr>
        <p:txBody>
          <a:bodyPr>
            <a:normAutofit/>
          </a:bodyPr>
          <a:lstStyle/>
          <a:p>
            <a:pPr marL="64008" indent="0" algn="r">
              <a:buNone/>
            </a:pPr>
            <a:r>
              <a:rPr lang="ru-RU" sz="2300" b="1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745625092"/>
      </p:ext>
    </p:extLst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" y="32003"/>
            <a:ext cx="2671699" cy="504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7526" y="32003"/>
            <a:ext cx="1867407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555" y="1355432"/>
            <a:ext cx="7633334" cy="1260475"/>
          </a:xfrm>
          <a:custGeom>
            <a:avLst/>
            <a:gdLst/>
            <a:ahLst/>
            <a:cxnLst/>
            <a:rect l="l" t="t" r="r" b="b"/>
            <a:pathLst>
              <a:path w="7633334" h="1260475">
                <a:moveTo>
                  <a:pt x="0" y="1260005"/>
                </a:moveTo>
                <a:lnTo>
                  <a:pt x="7632827" y="1260005"/>
                </a:lnTo>
                <a:lnTo>
                  <a:pt x="7632827" y="0"/>
                </a:lnTo>
                <a:lnTo>
                  <a:pt x="0" y="0"/>
                </a:lnTo>
                <a:lnTo>
                  <a:pt x="0" y="126000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555" y="1355432"/>
            <a:ext cx="7633334" cy="1260475"/>
          </a:xfrm>
          <a:custGeom>
            <a:avLst/>
            <a:gdLst/>
            <a:ahLst/>
            <a:cxnLst/>
            <a:rect l="l" t="t" r="r" b="b"/>
            <a:pathLst>
              <a:path w="7633334" h="1260475">
                <a:moveTo>
                  <a:pt x="0" y="1260005"/>
                </a:moveTo>
                <a:lnTo>
                  <a:pt x="7632827" y="1260005"/>
                </a:lnTo>
                <a:lnTo>
                  <a:pt x="7632827" y="0"/>
                </a:lnTo>
                <a:lnTo>
                  <a:pt x="0" y="0"/>
                </a:lnTo>
                <a:lnTo>
                  <a:pt x="0" y="1260005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4264" y="1735835"/>
            <a:ext cx="170687" cy="365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2813" y="1735835"/>
            <a:ext cx="6029833" cy="365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2813" y="2066544"/>
            <a:ext cx="967435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3203" y="1060196"/>
            <a:ext cx="5343525" cy="590550"/>
          </a:xfrm>
          <a:custGeom>
            <a:avLst/>
            <a:gdLst/>
            <a:ahLst/>
            <a:cxnLst/>
            <a:rect l="l" t="t" r="r" b="b"/>
            <a:pathLst>
              <a:path w="5343525" h="590550">
                <a:moveTo>
                  <a:pt x="5244528" y="0"/>
                </a:moveTo>
                <a:lnTo>
                  <a:pt x="98399" y="0"/>
                </a:lnTo>
                <a:lnTo>
                  <a:pt x="60098" y="7735"/>
                </a:lnTo>
                <a:lnTo>
                  <a:pt x="28821" y="28828"/>
                </a:lnTo>
                <a:lnTo>
                  <a:pt x="7732" y="60114"/>
                </a:lnTo>
                <a:lnTo>
                  <a:pt x="0" y="98425"/>
                </a:lnTo>
                <a:lnTo>
                  <a:pt x="0" y="491998"/>
                </a:lnTo>
                <a:lnTo>
                  <a:pt x="7732" y="530308"/>
                </a:lnTo>
                <a:lnTo>
                  <a:pt x="28821" y="561594"/>
                </a:lnTo>
                <a:lnTo>
                  <a:pt x="60098" y="582687"/>
                </a:lnTo>
                <a:lnTo>
                  <a:pt x="98399" y="590423"/>
                </a:lnTo>
                <a:lnTo>
                  <a:pt x="5244528" y="590423"/>
                </a:lnTo>
                <a:lnTo>
                  <a:pt x="5282838" y="582687"/>
                </a:lnTo>
                <a:lnTo>
                  <a:pt x="5314124" y="561593"/>
                </a:lnTo>
                <a:lnTo>
                  <a:pt x="5335218" y="530308"/>
                </a:lnTo>
                <a:lnTo>
                  <a:pt x="5342953" y="491998"/>
                </a:lnTo>
                <a:lnTo>
                  <a:pt x="5342953" y="98425"/>
                </a:lnTo>
                <a:lnTo>
                  <a:pt x="5335218" y="60114"/>
                </a:lnTo>
                <a:lnTo>
                  <a:pt x="5314124" y="28828"/>
                </a:lnTo>
                <a:lnTo>
                  <a:pt x="5282838" y="7735"/>
                </a:lnTo>
                <a:lnTo>
                  <a:pt x="524452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3203" y="1060196"/>
            <a:ext cx="5343525" cy="590550"/>
          </a:xfrm>
          <a:custGeom>
            <a:avLst/>
            <a:gdLst/>
            <a:ahLst/>
            <a:cxnLst/>
            <a:rect l="l" t="t" r="r" b="b"/>
            <a:pathLst>
              <a:path w="5343525" h="590550">
                <a:moveTo>
                  <a:pt x="0" y="98425"/>
                </a:moveTo>
                <a:lnTo>
                  <a:pt x="7732" y="60114"/>
                </a:lnTo>
                <a:lnTo>
                  <a:pt x="28821" y="28828"/>
                </a:lnTo>
                <a:lnTo>
                  <a:pt x="60098" y="7735"/>
                </a:lnTo>
                <a:lnTo>
                  <a:pt x="98399" y="0"/>
                </a:lnTo>
                <a:lnTo>
                  <a:pt x="5244528" y="0"/>
                </a:lnTo>
                <a:lnTo>
                  <a:pt x="5282838" y="7735"/>
                </a:lnTo>
                <a:lnTo>
                  <a:pt x="5314124" y="28828"/>
                </a:lnTo>
                <a:lnTo>
                  <a:pt x="5335218" y="60114"/>
                </a:lnTo>
                <a:lnTo>
                  <a:pt x="5342953" y="98425"/>
                </a:lnTo>
                <a:lnTo>
                  <a:pt x="5342953" y="491998"/>
                </a:lnTo>
                <a:lnTo>
                  <a:pt x="5335218" y="530308"/>
                </a:lnTo>
                <a:lnTo>
                  <a:pt x="5314124" y="561593"/>
                </a:lnTo>
                <a:lnTo>
                  <a:pt x="5282838" y="582687"/>
                </a:lnTo>
                <a:lnTo>
                  <a:pt x="5244528" y="590423"/>
                </a:lnTo>
                <a:lnTo>
                  <a:pt x="98399" y="590423"/>
                </a:lnTo>
                <a:lnTo>
                  <a:pt x="60098" y="582687"/>
                </a:lnTo>
                <a:lnTo>
                  <a:pt x="28821" y="561594"/>
                </a:lnTo>
                <a:lnTo>
                  <a:pt x="7732" y="530308"/>
                </a:lnTo>
                <a:lnTo>
                  <a:pt x="0" y="491998"/>
                </a:lnTo>
                <a:lnTo>
                  <a:pt x="0" y="984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4076" y="1154302"/>
            <a:ext cx="1543430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1555" y="3018624"/>
            <a:ext cx="7633334" cy="1260475"/>
          </a:xfrm>
          <a:custGeom>
            <a:avLst/>
            <a:gdLst/>
            <a:ahLst/>
            <a:cxnLst/>
            <a:rect l="l" t="t" r="r" b="b"/>
            <a:pathLst>
              <a:path w="7633334" h="1260475">
                <a:moveTo>
                  <a:pt x="0" y="1260005"/>
                </a:moveTo>
                <a:lnTo>
                  <a:pt x="7632827" y="1260005"/>
                </a:lnTo>
                <a:lnTo>
                  <a:pt x="7632827" y="0"/>
                </a:lnTo>
                <a:lnTo>
                  <a:pt x="0" y="0"/>
                </a:lnTo>
                <a:lnTo>
                  <a:pt x="0" y="126000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1555" y="3018624"/>
            <a:ext cx="7633334" cy="1260475"/>
          </a:xfrm>
          <a:custGeom>
            <a:avLst/>
            <a:gdLst/>
            <a:ahLst/>
            <a:cxnLst/>
            <a:rect l="l" t="t" r="r" b="b"/>
            <a:pathLst>
              <a:path w="7633334" h="1260475">
                <a:moveTo>
                  <a:pt x="0" y="1260005"/>
                </a:moveTo>
                <a:lnTo>
                  <a:pt x="7632827" y="1260005"/>
                </a:lnTo>
                <a:lnTo>
                  <a:pt x="7632827" y="0"/>
                </a:lnTo>
                <a:lnTo>
                  <a:pt x="0" y="0"/>
                </a:lnTo>
                <a:lnTo>
                  <a:pt x="0" y="1260005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4264" y="3399409"/>
            <a:ext cx="170687" cy="365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32813" y="3399409"/>
            <a:ext cx="6029833" cy="3657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2813" y="3730116"/>
            <a:ext cx="1091691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3203" y="2723388"/>
            <a:ext cx="5343525" cy="590550"/>
          </a:xfrm>
          <a:custGeom>
            <a:avLst/>
            <a:gdLst/>
            <a:ahLst/>
            <a:cxnLst/>
            <a:rect l="l" t="t" r="r" b="b"/>
            <a:pathLst>
              <a:path w="5343525" h="590550">
                <a:moveTo>
                  <a:pt x="5244528" y="0"/>
                </a:moveTo>
                <a:lnTo>
                  <a:pt x="98399" y="0"/>
                </a:lnTo>
                <a:lnTo>
                  <a:pt x="60098" y="7735"/>
                </a:lnTo>
                <a:lnTo>
                  <a:pt x="28821" y="28829"/>
                </a:lnTo>
                <a:lnTo>
                  <a:pt x="7732" y="60114"/>
                </a:lnTo>
                <a:lnTo>
                  <a:pt x="0" y="98425"/>
                </a:lnTo>
                <a:lnTo>
                  <a:pt x="0" y="491998"/>
                </a:lnTo>
                <a:lnTo>
                  <a:pt x="7732" y="530308"/>
                </a:lnTo>
                <a:lnTo>
                  <a:pt x="28821" y="561594"/>
                </a:lnTo>
                <a:lnTo>
                  <a:pt x="60098" y="582687"/>
                </a:lnTo>
                <a:lnTo>
                  <a:pt x="98399" y="590423"/>
                </a:lnTo>
                <a:lnTo>
                  <a:pt x="5244528" y="590423"/>
                </a:lnTo>
                <a:lnTo>
                  <a:pt x="5282838" y="582687"/>
                </a:lnTo>
                <a:lnTo>
                  <a:pt x="5314124" y="561593"/>
                </a:lnTo>
                <a:lnTo>
                  <a:pt x="5335218" y="530308"/>
                </a:lnTo>
                <a:lnTo>
                  <a:pt x="5342953" y="491998"/>
                </a:lnTo>
                <a:lnTo>
                  <a:pt x="5342953" y="98425"/>
                </a:lnTo>
                <a:lnTo>
                  <a:pt x="5335218" y="60114"/>
                </a:lnTo>
                <a:lnTo>
                  <a:pt x="5314124" y="28828"/>
                </a:lnTo>
                <a:lnTo>
                  <a:pt x="5282838" y="7735"/>
                </a:lnTo>
                <a:lnTo>
                  <a:pt x="524452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3203" y="2723388"/>
            <a:ext cx="5343525" cy="590550"/>
          </a:xfrm>
          <a:custGeom>
            <a:avLst/>
            <a:gdLst/>
            <a:ahLst/>
            <a:cxnLst/>
            <a:rect l="l" t="t" r="r" b="b"/>
            <a:pathLst>
              <a:path w="5343525" h="590550">
                <a:moveTo>
                  <a:pt x="0" y="98425"/>
                </a:moveTo>
                <a:lnTo>
                  <a:pt x="7732" y="60114"/>
                </a:lnTo>
                <a:lnTo>
                  <a:pt x="28821" y="28829"/>
                </a:lnTo>
                <a:lnTo>
                  <a:pt x="60098" y="7735"/>
                </a:lnTo>
                <a:lnTo>
                  <a:pt x="98399" y="0"/>
                </a:lnTo>
                <a:lnTo>
                  <a:pt x="5244528" y="0"/>
                </a:lnTo>
                <a:lnTo>
                  <a:pt x="5282838" y="7735"/>
                </a:lnTo>
                <a:lnTo>
                  <a:pt x="5314124" y="28828"/>
                </a:lnTo>
                <a:lnTo>
                  <a:pt x="5335218" y="60114"/>
                </a:lnTo>
                <a:lnTo>
                  <a:pt x="5342953" y="98425"/>
                </a:lnTo>
                <a:lnTo>
                  <a:pt x="5342953" y="491998"/>
                </a:lnTo>
                <a:lnTo>
                  <a:pt x="5335218" y="530308"/>
                </a:lnTo>
                <a:lnTo>
                  <a:pt x="5314124" y="561593"/>
                </a:lnTo>
                <a:lnTo>
                  <a:pt x="5282838" y="582687"/>
                </a:lnTo>
                <a:lnTo>
                  <a:pt x="5244528" y="590423"/>
                </a:lnTo>
                <a:lnTo>
                  <a:pt x="98399" y="590423"/>
                </a:lnTo>
                <a:lnTo>
                  <a:pt x="60098" y="582687"/>
                </a:lnTo>
                <a:lnTo>
                  <a:pt x="28821" y="561594"/>
                </a:lnTo>
                <a:lnTo>
                  <a:pt x="7732" y="530308"/>
                </a:lnTo>
                <a:lnTo>
                  <a:pt x="0" y="491998"/>
                </a:lnTo>
                <a:lnTo>
                  <a:pt x="0" y="984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24076" y="2817876"/>
            <a:ext cx="1935479" cy="365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1555" y="4681804"/>
            <a:ext cx="7633334" cy="1260475"/>
          </a:xfrm>
          <a:custGeom>
            <a:avLst/>
            <a:gdLst/>
            <a:ahLst/>
            <a:cxnLst/>
            <a:rect l="l" t="t" r="r" b="b"/>
            <a:pathLst>
              <a:path w="7633334" h="1260475">
                <a:moveTo>
                  <a:pt x="0" y="1260005"/>
                </a:moveTo>
                <a:lnTo>
                  <a:pt x="7632827" y="1260005"/>
                </a:lnTo>
                <a:lnTo>
                  <a:pt x="7632827" y="0"/>
                </a:lnTo>
                <a:lnTo>
                  <a:pt x="0" y="0"/>
                </a:lnTo>
                <a:lnTo>
                  <a:pt x="0" y="126000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1555" y="4681804"/>
            <a:ext cx="7633334" cy="1260475"/>
          </a:xfrm>
          <a:custGeom>
            <a:avLst/>
            <a:gdLst/>
            <a:ahLst/>
            <a:cxnLst/>
            <a:rect l="l" t="t" r="r" b="b"/>
            <a:pathLst>
              <a:path w="7633334" h="1260475">
                <a:moveTo>
                  <a:pt x="0" y="1260005"/>
                </a:moveTo>
                <a:lnTo>
                  <a:pt x="7632827" y="1260005"/>
                </a:lnTo>
                <a:lnTo>
                  <a:pt x="7632827" y="0"/>
                </a:lnTo>
                <a:lnTo>
                  <a:pt x="0" y="0"/>
                </a:lnTo>
                <a:lnTo>
                  <a:pt x="0" y="1260005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4264" y="5062677"/>
            <a:ext cx="170687" cy="366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32813" y="5062677"/>
            <a:ext cx="6029833" cy="366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32813" y="5393740"/>
            <a:ext cx="2745105" cy="3657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25519" y="5393740"/>
            <a:ext cx="1805813" cy="3657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32653" y="5393740"/>
            <a:ext cx="1713229" cy="3657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3203" y="4386579"/>
            <a:ext cx="5343525" cy="590550"/>
          </a:xfrm>
          <a:custGeom>
            <a:avLst/>
            <a:gdLst/>
            <a:ahLst/>
            <a:cxnLst/>
            <a:rect l="l" t="t" r="r" b="b"/>
            <a:pathLst>
              <a:path w="5343525" h="590550">
                <a:moveTo>
                  <a:pt x="5244528" y="0"/>
                </a:moveTo>
                <a:lnTo>
                  <a:pt x="98399" y="0"/>
                </a:lnTo>
                <a:lnTo>
                  <a:pt x="60098" y="7735"/>
                </a:lnTo>
                <a:lnTo>
                  <a:pt x="28821" y="28829"/>
                </a:lnTo>
                <a:lnTo>
                  <a:pt x="7732" y="60114"/>
                </a:lnTo>
                <a:lnTo>
                  <a:pt x="0" y="98425"/>
                </a:lnTo>
                <a:lnTo>
                  <a:pt x="0" y="491998"/>
                </a:lnTo>
                <a:lnTo>
                  <a:pt x="7732" y="530308"/>
                </a:lnTo>
                <a:lnTo>
                  <a:pt x="28821" y="561594"/>
                </a:lnTo>
                <a:lnTo>
                  <a:pt x="60098" y="582687"/>
                </a:lnTo>
                <a:lnTo>
                  <a:pt x="98399" y="590423"/>
                </a:lnTo>
                <a:lnTo>
                  <a:pt x="5244528" y="590423"/>
                </a:lnTo>
                <a:lnTo>
                  <a:pt x="5282838" y="582687"/>
                </a:lnTo>
                <a:lnTo>
                  <a:pt x="5314124" y="561594"/>
                </a:lnTo>
                <a:lnTo>
                  <a:pt x="5335218" y="530308"/>
                </a:lnTo>
                <a:lnTo>
                  <a:pt x="5342953" y="491998"/>
                </a:lnTo>
                <a:lnTo>
                  <a:pt x="5342953" y="98425"/>
                </a:lnTo>
                <a:lnTo>
                  <a:pt x="5335218" y="60114"/>
                </a:lnTo>
                <a:lnTo>
                  <a:pt x="5314124" y="28829"/>
                </a:lnTo>
                <a:lnTo>
                  <a:pt x="5282838" y="7735"/>
                </a:lnTo>
                <a:lnTo>
                  <a:pt x="524452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3203" y="4386579"/>
            <a:ext cx="5343525" cy="590550"/>
          </a:xfrm>
          <a:custGeom>
            <a:avLst/>
            <a:gdLst/>
            <a:ahLst/>
            <a:cxnLst/>
            <a:rect l="l" t="t" r="r" b="b"/>
            <a:pathLst>
              <a:path w="5343525" h="590550">
                <a:moveTo>
                  <a:pt x="0" y="98425"/>
                </a:moveTo>
                <a:lnTo>
                  <a:pt x="7732" y="60114"/>
                </a:lnTo>
                <a:lnTo>
                  <a:pt x="28821" y="28829"/>
                </a:lnTo>
                <a:lnTo>
                  <a:pt x="60098" y="7735"/>
                </a:lnTo>
                <a:lnTo>
                  <a:pt x="98399" y="0"/>
                </a:lnTo>
                <a:lnTo>
                  <a:pt x="5244528" y="0"/>
                </a:lnTo>
                <a:lnTo>
                  <a:pt x="5282838" y="7735"/>
                </a:lnTo>
                <a:lnTo>
                  <a:pt x="5314124" y="28829"/>
                </a:lnTo>
                <a:lnTo>
                  <a:pt x="5335218" y="60114"/>
                </a:lnTo>
                <a:lnTo>
                  <a:pt x="5342953" y="98425"/>
                </a:lnTo>
                <a:lnTo>
                  <a:pt x="5342953" y="491998"/>
                </a:lnTo>
                <a:lnTo>
                  <a:pt x="5335218" y="530308"/>
                </a:lnTo>
                <a:lnTo>
                  <a:pt x="5314124" y="561594"/>
                </a:lnTo>
                <a:lnTo>
                  <a:pt x="5282838" y="582687"/>
                </a:lnTo>
                <a:lnTo>
                  <a:pt x="5244528" y="590423"/>
                </a:lnTo>
                <a:lnTo>
                  <a:pt x="98399" y="590423"/>
                </a:lnTo>
                <a:lnTo>
                  <a:pt x="60098" y="582687"/>
                </a:lnTo>
                <a:lnTo>
                  <a:pt x="28821" y="561594"/>
                </a:lnTo>
                <a:lnTo>
                  <a:pt x="7732" y="530308"/>
                </a:lnTo>
                <a:lnTo>
                  <a:pt x="0" y="491998"/>
                </a:lnTo>
                <a:lnTo>
                  <a:pt x="0" y="98425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24076" y="4481144"/>
            <a:ext cx="2327910" cy="3660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4745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" y="32003"/>
            <a:ext cx="3461512" cy="504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07" y="2161413"/>
            <a:ext cx="2569210" cy="2392045"/>
          </a:xfrm>
          <a:custGeom>
            <a:avLst/>
            <a:gdLst/>
            <a:ahLst/>
            <a:cxnLst/>
            <a:rect l="l" t="t" r="r" b="b"/>
            <a:pathLst>
              <a:path w="2569210" h="2392045">
                <a:moveTo>
                  <a:pt x="1284617" y="0"/>
                </a:moveTo>
                <a:lnTo>
                  <a:pt x="1234170" y="905"/>
                </a:lnTo>
                <a:lnTo>
                  <a:pt x="1184215" y="3598"/>
                </a:lnTo>
                <a:lnTo>
                  <a:pt x="1134790" y="8045"/>
                </a:lnTo>
                <a:lnTo>
                  <a:pt x="1085929" y="14215"/>
                </a:lnTo>
                <a:lnTo>
                  <a:pt x="1037668" y="22072"/>
                </a:lnTo>
                <a:lnTo>
                  <a:pt x="990043" y="31585"/>
                </a:lnTo>
                <a:lnTo>
                  <a:pt x="943089" y="42719"/>
                </a:lnTo>
                <a:lnTo>
                  <a:pt x="896843" y="55442"/>
                </a:lnTo>
                <a:lnTo>
                  <a:pt x="851339" y="69720"/>
                </a:lnTo>
                <a:lnTo>
                  <a:pt x="806614" y="85521"/>
                </a:lnTo>
                <a:lnTo>
                  <a:pt x="762703" y="102810"/>
                </a:lnTo>
                <a:lnTo>
                  <a:pt x="719642" y="121555"/>
                </a:lnTo>
                <a:lnTo>
                  <a:pt x="677467" y="141723"/>
                </a:lnTo>
                <a:lnTo>
                  <a:pt x="636213" y="163279"/>
                </a:lnTo>
                <a:lnTo>
                  <a:pt x="595916" y="186192"/>
                </a:lnTo>
                <a:lnTo>
                  <a:pt x="556612" y="210427"/>
                </a:lnTo>
                <a:lnTo>
                  <a:pt x="518335" y="235952"/>
                </a:lnTo>
                <a:lnTo>
                  <a:pt x="481123" y="262733"/>
                </a:lnTo>
                <a:lnTo>
                  <a:pt x="445011" y="290737"/>
                </a:lnTo>
                <a:lnTo>
                  <a:pt x="410034" y="319931"/>
                </a:lnTo>
                <a:lnTo>
                  <a:pt x="376227" y="350281"/>
                </a:lnTo>
                <a:lnTo>
                  <a:pt x="343628" y="381755"/>
                </a:lnTo>
                <a:lnTo>
                  <a:pt x="312271" y="414319"/>
                </a:lnTo>
                <a:lnTo>
                  <a:pt x="282192" y="447940"/>
                </a:lnTo>
                <a:lnTo>
                  <a:pt x="253427" y="482584"/>
                </a:lnTo>
                <a:lnTo>
                  <a:pt x="226011" y="518219"/>
                </a:lnTo>
                <a:lnTo>
                  <a:pt x="199981" y="554811"/>
                </a:lnTo>
                <a:lnTo>
                  <a:pt x="175371" y="592327"/>
                </a:lnTo>
                <a:lnTo>
                  <a:pt x="152218" y="630734"/>
                </a:lnTo>
                <a:lnTo>
                  <a:pt x="130557" y="669999"/>
                </a:lnTo>
                <a:lnTo>
                  <a:pt x="110423" y="710087"/>
                </a:lnTo>
                <a:lnTo>
                  <a:pt x="91853" y="750967"/>
                </a:lnTo>
                <a:lnTo>
                  <a:pt x="74883" y="792604"/>
                </a:lnTo>
                <a:lnTo>
                  <a:pt x="59547" y="834966"/>
                </a:lnTo>
                <a:lnTo>
                  <a:pt x="45882" y="878019"/>
                </a:lnTo>
                <a:lnTo>
                  <a:pt x="33923" y="921731"/>
                </a:lnTo>
                <a:lnTo>
                  <a:pt x="23706" y="966067"/>
                </a:lnTo>
                <a:lnTo>
                  <a:pt x="15267" y="1010995"/>
                </a:lnTo>
                <a:lnTo>
                  <a:pt x="8641" y="1056481"/>
                </a:lnTo>
                <a:lnTo>
                  <a:pt x="3864" y="1102493"/>
                </a:lnTo>
                <a:lnTo>
                  <a:pt x="972" y="1148996"/>
                </a:lnTo>
                <a:lnTo>
                  <a:pt x="0" y="1195959"/>
                </a:lnTo>
                <a:lnTo>
                  <a:pt x="972" y="1242921"/>
                </a:lnTo>
                <a:lnTo>
                  <a:pt x="3864" y="1289425"/>
                </a:lnTo>
                <a:lnTo>
                  <a:pt x="8641" y="1335438"/>
                </a:lnTo>
                <a:lnTo>
                  <a:pt x="15267" y="1380925"/>
                </a:lnTo>
                <a:lnTo>
                  <a:pt x="23706" y="1425855"/>
                </a:lnTo>
                <a:lnTo>
                  <a:pt x="33923" y="1470193"/>
                </a:lnTo>
                <a:lnTo>
                  <a:pt x="45882" y="1513907"/>
                </a:lnTo>
                <a:lnTo>
                  <a:pt x="59547" y="1556963"/>
                </a:lnTo>
                <a:lnTo>
                  <a:pt x="74883" y="1599328"/>
                </a:lnTo>
                <a:lnTo>
                  <a:pt x="91853" y="1640969"/>
                </a:lnTo>
                <a:lnTo>
                  <a:pt x="110423" y="1681851"/>
                </a:lnTo>
                <a:lnTo>
                  <a:pt x="130557" y="1721944"/>
                </a:lnTo>
                <a:lnTo>
                  <a:pt x="152218" y="1761212"/>
                </a:lnTo>
                <a:lnTo>
                  <a:pt x="175371" y="1799622"/>
                </a:lnTo>
                <a:lnTo>
                  <a:pt x="199981" y="1837143"/>
                </a:lnTo>
                <a:lnTo>
                  <a:pt x="226011" y="1873739"/>
                </a:lnTo>
                <a:lnTo>
                  <a:pt x="253427" y="1909378"/>
                </a:lnTo>
                <a:lnTo>
                  <a:pt x="282192" y="1944027"/>
                </a:lnTo>
                <a:lnTo>
                  <a:pt x="312271" y="1977652"/>
                </a:lnTo>
                <a:lnTo>
                  <a:pt x="343628" y="2010221"/>
                </a:lnTo>
                <a:lnTo>
                  <a:pt x="376227" y="2041699"/>
                </a:lnTo>
                <a:lnTo>
                  <a:pt x="410034" y="2072054"/>
                </a:lnTo>
                <a:lnTo>
                  <a:pt x="445011" y="2101253"/>
                </a:lnTo>
                <a:lnTo>
                  <a:pt x="481123" y="2129261"/>
                </a:lnTo>
                <a:lnTo>
                  <a:pt x="518335" y="2156047"/>
                </a:lnTo>
                <a:lnTo>
                  <a:pt x="556612" y="2181576"/>
                </a:lnTo>
                <a:lnTo>
                  <a:pt x="595916" y="2205815"/>
                </a:lnTo>
                <a:lnTo>
                  <a:pt x="636213" y="2228732"/>
                </a:lnTo>
                <a:lnTo>
                  <a:pt x="677467" y="2250292"/>
                </a:lnTo>
                <a:lnTo>
                  <a:pt x="719642" y="2270464"/>
                </a:lnTo>
                <a:lnTo>
                  <a:pt x="762703" y="2289212"/>
                </a:lnTo>
                <a:lnTo>
                  <a:pt x="806614" y="2306505"/>
                </a:lnTo>
                <a:lnTo>
                  <a:pt x="851339" y="2322309"/>
                </a:lnTo>
                <a:lnTo>
                  <a:pt x="896843" y="2336590"/>
                </a:lnTo>
                <a:lnTo>
                  <a:pt x="943089" y="2349315"/>
                </a:lnTo>
                <a:lnTo>
                  <a:pt x="990043" y="2360452"/>
                </a:lnTo>
                <a:lnTo>
                  <a:pt x="1037668" y="2369967"/>
                </a:lnTo>
                <a:lnTo>
                  <a:pt x="1085929" y="2377826"/>
                </a:lnTo>
                <a:lnTo>
                  <a:pt x="1134790" y="2383997"/>
                </a:lnTo>
                <a:lnTo>
                  <a:pt x="1184215" y="2388446"/>
                </a:lnTo>
                <a:lnTo>
                  <a:pt x="1234170" y="2391139"/>
                </a:lnTo>
                <a:lnTo>
                  <a:pt x="1284617" y="2392045"/>
                </a:lnTo>
                <a:lnTo>
                  <a:pt x="1335056" y="2391139"/>
                </a:lnTo>
                <a:lnTo>
                  <a:pt x="1385002" y="2388446"/>
                </a:lnTo>
                <a:lnTo>
                  <a:pt x="1434421" y="2383997"/>
                </a:lnTo>
                <a:lnTo>
                  <a:pt x="1483276" y="2377826"/>
                </a:lnTo>
                <a:lnTo>
                  <a:pt x="1531531" y="2369967"/>
                </a:lnTo>
                <a:lnTo>
                  <a:pt x="1579151" y="2360452"/>
                </a:lnTo>
                <a:lnTo>
                  <a:pt x="1626100" y="2349315"/>
                </a:lnTo>
                <a:lnTo>
                  <a:pt x="1672343" y="2336590"/>
                </a:lnTo>
                <a:lnTo>
                  <a:pt x="1717843" y="2322309"/>
                </a:lnTo>
                <a:lnTo>
                  <a:pt x="1762566" y="2306505"/>
                </a:lnTo>
                <a:lnTo>
                  <a:pt x="1806475" y="2289212"/>
                </a:lnTo>
                <a:lnTo>
                  <a:pt x="1849534" y="2270464"/>
                </a:lnTo>
                <a:lnTo>
                  <a:pt x="1891708" y="2250292"/>
                </a:lnTo>
                <a:lnTo>
                  <a:pt x="1932962" y="2228732"/>
                </a:lnTo>
                <a:lnTo>
                  <a:pt x="1973259" y="2205815"/>
                </a:lnTo>
                <a:lnTo>
                  <a:pt x="2012563" y="2181576"/>
                </a:lnTo>
                <a:lnTo>
                  <a:pt x="2050840" y="2156047"/>
                </a:lnTo>
                <a:lnTo>
                  <a:pt x="2088053" y="2129261"/>
                </a:lnTo>
                <a:lnTo>
                  <a:pt x="2124167" y="2101253"/>
                </a:lnTo>
                <a:lnTo>
                  <a:pt x="2159145" y="2072054"/>
                </a:lnTo>
                <a:lnTo>
                  <a:pt x="2192953" y="2041699"/>
                </a:lnTo>
                <a:lnTo>
                  <a:pt x="2225554" y="2010221"/>
                </a:lnTo>
                <a:lnTo>
                  <a:pt x="2256913" y="1977652"/>
                </a:lnTo>
                <a:lnTo>
                  <a:pt x="2286995" y="1944027"/>
                </a:lnTo>
                <a:lnTo>
                  <a:pt x="2315762" y="1909378"/>
                </a:lnTo>
                <a:lnTo>
                  <a:pt x="2343180" y="1873739"/>
                </a:lnTo>
                <a:lnTo>
                  <a:pt x="2369213" y="1837143"/>
                </a:lnTo>
                <a:lnTo>
                  <a:pt x="2393826" y="1799622"/>
                </a:lnTo>
                <a:lnTo>
                  <a:pt x="2416982" y="1761212"/>
                </a:lnTo>
                <a:lnTo>
                  <a:pt x="2438645" y="1721944"/>
                </a:lnTo>
                <a:lnTo>
                  <a:pt x="2458781" y="1681851"/>
                </a:lnTo>
                <a:lnTo>
                  <a:pt x="2477354" y="1640969"/>
                </a:lnTo>
                <a:lnTo>
                  <a:pt x="2494327" y="1599328"/>
                </a:lnTo>
                <a:lnTo>
                  <a:pt x="2509664" y="1556963"/>
                </a:lnTo>
                <a:lnTo>
                  <a:pt x="2523332" y="1513907"/>
                </a:lnTo>
                <a:lnTo>
                  <a:pt x="2535292" y="1470193"/>
                </a:lnTo>
                <a:lnTo>
                  <a:pt x="2545511" y="1425855"/>
                </a:lnTo>
                <a:lnTo>
                  <a:pt x="2553952" y="1380925"/>
                </a:lnTo>
                <a:lnTo>
                  <a:pt x="2560579" y="1335438"/>
                </a:lnTo>
                <a:lnTo>
                  <a:pt x="2565357" y="1289425"/>
                </a:lnTo>
                <a:lnTo>
                  <a:pt x="2568250" y="1242921"/>
                </a:lnTo>
                <a:lnTo>
                  <a:pt x="2569222" y="1195959"/>
                </a:lnTo>
                <a:lnTo>
                  <a:pt x="2568250" y="1148996"/>
                </a:lnTo>
                <a:lnTo>
                  <a:pt x="2565357" y="1102493"/>
                </a:lnTo>
                <a:lnTo>
                  <a:pt x="2560579" y="1056481"/>
                </a:lnTo>
                <a:lnTo>
                  <a:pt x="2553952" y="1010995"/>
                </a:lnTo>
                <a:lnTo>
                  <a:pt x="2545511" y="966067"/>
                </a:lnTo>
                <a:lnTo>
                  <a:pt x="2535292" y="921731"/>
                </a:lnTo>
                <a:lnTo>
                  <a:pt x="2523332" y="878019"/>
                </a:lnTo>
                <a:lnTo>
                  <a:pt x="2509664" y="834966"/>
                </a:lnTo>
                <a:lnTo>
                  <a:pt x="2494327" y="792604"/>
                </a:lnTo>
                <a:lnTo>
                  <a:pt x="2477354" y="750967"/>
                </a:lnTo>
                <a:lnTo>
                  <a:pt x="2458781" y="710087"/>
                </a:lnTo>
                <a:lnTo>
                  <a:pt x="2438645" y="669999"/>
                </a:lnTo>
                <a:lnTo>
                  <a:pt x="2416982" y="630734"/>
                </a:lnTo>
                <a:lnTo>
                  <a:pt x="2393826" y="592328"/>
                </a:lnTo>
                <a:lnTo>
                  <a:pt x="2369213" y="554811"/>
                </a:lnTo>
                <a:lnTo>
                  <a:pt x="2343180" y="518219"/>
                </a:lnTo>
                <a:lnTo>
                  <a:pt x="2315762" y="482584"/>
                </a:lnTo>
                <a:lnTo>
                  <a:pt x="2286995" y="447940"/>
                </a:lnTo>
                <a:lnTo>
                  <a:pt x="2256913" y="414319"/>
                </a:lnTo>
                <a:lnTo>
                  <a:pt x="2225554" y="381755"/>
                </a:lnTo>
                <a:lnTo>
                  <a:pt x="2192953" y="350281"/>
                </a:lnTo>
                <a:lnTo>
                  <a:pt x="2159145" y="319931"/>
                </a:lnTo>
                <a:lnTo>
                  <a:pt x="2124167" y="290737"/>
                </a:lnTo>
                <a:lnTo>
                  <a:pt x="2088053" y="262733"/>
                </a:lnTo>
                <a:lnTo>
                  <a:pt x="2050840" y="235952"/>
                </a:lnTo>
                <a:lnTo>
                  <a:pt x="2012563" y="210427"/>
                </a:lnTo>
                <a:lnTo>
                  <a:pt x="1973259" y="186192"/>
                </a:lnTo>
                <a:lnTo>
                  <a:pt x="1932962" y="163279"/>
                </a:lnTo>
                <a:lnTo>
                  <a:pt x="1891708" y="141723"/>
                </a:lnTo>
                <a:lnTo>
                  <a:pt x="1849534" y="121555"/>
                </a:lnTo>
                <a:lnTo>
                  <a:pt x="1806475" y="102810"/>
                </a:lnTo>
                <a:lnTo>
                  <a:pt x="1762566" y="85521"/>
                </a:lnTo>
                <a:lnTo>
                  <a:pt x="1717843" y="69720"/>
                </a:lnTo>
                <a:lnTo>
                  <a:pt x="1672343" y="55442"/>
                </a:lnTo>
                <a:lnTo>
                  <a:pt x="1626100" y="42719"/>
                </a:lnTo>
                <a:lnTo>
                  <a:pt x="1579151" y="31585"/>
                </a:lnTo>
                <a:lnTo>
                  <a:pt x="1531531" y="22072"/>
                </a:lnTo>
                <a:lnTo>
                  <a:pt x="1483276" y="14215"/>
                </a:lnTo>
                <a:lnTo>
                  <a:pt x="1434421" y="8045"/>
                </a:lnTo>
                <a:lnTo>
                  <a:pt x="1385002" y="3598"/>
                </a:lnTo>
                <a:lnTo>
                  <a:pt x="1335056" y="905"/>
                </a:lnTo>
                <a:lnTo>
                  <a:pt x="128461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8707" y="2161413"/>
            <a:ext cx="2569210" cy="2392045"/>
          </a:xfrm>
          <a:custGeom>
            <a:avLst/>
            <a:gdLst/>
            <a:ahLst/>
            <a:cxnLst/>
            <a:rect l="l" t="t" r="r" b="b"/>
            <a:pathLst>
              <a:path w="2569210" h="2392045">
                <a:moveTo>
                  <a:pt x="0" y="1195959"/>
                </a:moveTo>
                <a:lnTo>
                  <a:pt x="972" y="1148996"/>
                </a:lnTo>
                <a:lnTo>
                  <a:pt x="3864" y="1102493"/>
                </a:lnTo>
                <a:lnTo>
                  <a:pt x="8641" y="1056481"/>
                </a:lnTo>
                <a:lnTo>
                  <a:pt x="15267" y="1010995"/>
                </a:lnTo>
                <a:lnTo>
                  <a:pt x="23706" y="966067"/>
                </a:lnTo>
                <a:lnTo>
                  <a:pt x="33923" y="921731"/>
                </a:lnTo>
                <a:lnTo>
                  <a:pt x="45882" y="878019"/>
                </a:lnTo>
                <a:lnTo>
                  <a:pt x="59547" y="834966"/>
                </a:lnTo>
                <a:lnTo>
                  <a:pt x="74883" y="792604"/>
                </a:lnTo>
                <a:lnTo>
                  <a:pt x="91853" y="750967"/>
                </a:lnTo>
                <a:lnTo>
                  <a:pt x="110423" y="710087"/>
                </a:lnTo>
                <a:lnTo>
                  <a:pt x="130557" y="669999"/>
                </a:lnTo>
                <a:lnTo>
                  <a:pt x="152218" y="630734"/>
                </a:lnTo>
                <a:lnTo>
                  <a:pt x="175371" y="592327"/>
                </a:lnTo>
                <a:lnTo>
                  <a:pt x="199981" y="554811"/>
                </a:lnTo>
                <a:lnTo>
                  <a:pt x="226011" y="518219"/>
                </a:lnTo>
                <a:lnTo>
                  <a:pt x="253427" y="482584"/>
                </a:lnTo>
                <a:lnTo>
                  <a:pt x="282192" y="447940"/>
                </a:lnTo>
                <a:lnTo>
                  <a:pt x="312271" y="414319"/>
                </a:lnTo>
                <a:lnTo>
                  <a:pt x="343628" y="381755"/>
                </a:lnTo>
                <a:lnTo>
                  <a:pt x="376227" y="350281"/>
                </a:lnTo>
                <a:lnTo>
                  <a:pt x="410034" y="319931"/>
                </a:lnTo>
                <a:lnTo>
                  <a:pt x="445011" y="290737"/>
                </a:lnTo>
                <a:lnTo>
                  <a:pt x="481123" y="262733"/>
                </a:lnTo>
                <a:lnTo>
                  <a:pt x="518335" y="235952"/>
                </a:lnTo>
                <a:lnTo>
                  <a:pt x="556612" y="210427"/>
                </a:lnTo>
                <a:lnTo>
                  <a:pt x="595916" y="186192"/>
                </a:lnTo>
                <a:lnTo>
                  <a:pt x="636213" y="163279"/>
                </a:lnTo>
                <a:lnTo>
                  <a:pt x="677467" y="141723"/>
                </a:lnTo>
                <a:lnTo>
                  <a:pt x="719642" y="121555"/>
                </a:lnTo>
                <a:lnTo>
                  <a:pt x="762703" y="102810"/>
                </a:lnTo>
                <a:lnTo>
                  <a:pt x="806614" y="85521"/>
                </a:lnTo>
                <a:lnTo>
                  <a:pt x="851339" y="69720"/>
                </a:lnTo>
                <a:lnTo>
                  <a:pt x="896843" y="55442"/>
                </a:lnTo>
                <a:lnTo>
                  <a:pt x="943089" y="42719"/>
                </a:lnTo>
                <a:lnTo>
                  <a:pt x="990043" y="31585"/>
                </a:lnTo>
                <a:lnTo>
                  <a:pt x="1037668" y="22072"/>
                </a:lnTo>
                <a:lnTo>
                  <a:pt x="1085929" y="14215"/>
                </a:lnTo>
                <a:lnTo>
                  <a:pt x="1134790" y="8045"/>
                </a:lnTo>
                <a:lnTo>
                  <a:pt x="1184215" y="3598"/>
                </a:lnTo>
                <a:lnTo>
                  <a:pt x="1234170" y="905"/>
                </a:lnTo>
                <a:lnTo>
                  <a:pt x="1284617" y="0"/>
                </a:lnTo>
                <a:lnTo>
                  <a:pt x="1335056" y="905"/>
                </a:lnTo>
                <a:lnTo>
                  <a:pt x="1385002" y="3598"/>
                </a:lnTo>
                <a:lnTo>
                  <a:pt x="1434421" y="8045"/>
                </a:lnTo>
                <a:lnTo>
                  <a:pt x="1483276" y="14215"/>
                </a:lnTo>
                <a:lnTo>
                  <a:pt x="1531531" y="22072"/>
                </a:lnTo>
                <a:lnTo>
                  <a:pt x="1579151" y="31585"/>
                </a:lnTo>
                <a:lnTo>
                  <a:pt x="1626100" y="42719"/>
                </a:lnTo>
                <a:lnTo>
                  <a:pt x="1672343" y="55442"/>
                </a:lnTo>
                <a:lnTo>
                  <a:pt x="1717843" y="69720"/>
                </a:lnTo>
                <a:lnTo>
                  <a:pt x="1762566" y="85521"/>
                </a:lnTo>
                <a:lnTo>
                  <a:pt x="1806475" y="102810"/>
                </a:lnTo>
                <a:lnTo>
                  <a:pt x="1849534" y="121555"/>
                </a:lnTo>
                <a:lnTo>
                  <a:pt x="1891708" y="141723"/>
                </a:lnTo>
                <a:lnTo>
                  <a:pt x="1932962" y="163279"/>
                </a:lnTo>
                <a:lnTo>
                  <a:pt x="1973259" y="186192"/>
                </a:lnTo>
                <a:lnTo>
                  <a:pt x="2012563" y="210427"/>
                </a:lnTo>
                <a:lnTo>
                  <a:pt x="2050840" y="235952"/>
                </a:lnTo>
                <a:lnTo>
                  <a:pt x="2088053" y="262733"/>
                </a:lnTo>
                <a:lnTo>
                  <a:pt x="2124167" y="290737"/>
                </a:lnTo>
                <a:lnTo>
                  <a:pt x="2159145" y="319931"/>
                </a:lnTo>
                <a:lnTo>
                  <a:pt x="2192953" y="350281"/>
                </a:lnTo>
                <a:lnTo>
                  <a:pt x="2225554" y="381755"/>
                </a:lnTo>
                <a:lnTo>
                  <a:pt x="2256913" y="414319"/>
                </a:lnTo>
                <a:lnTo>
                  <a:pt x="2286995" y="447940"/>
                </a:lnTo>
                <a:lnTo>
                  <a:pt x="2315762" y="482584"/>
                </a:lnTo>
                <a:lnTo>
                  <a:pt x="2343180" y="518219"/>
                </a:lnTo>
                <a:lnTo>
                  <a:pt x="2369213" y="554811"/>
                </a:lnTo>
                <a:lnTo>
                  <a:pt x="2393826" y="592328"/>
                </a:lnTo>
                <a:lnTo>
                  <a:pt x="2416982" y="630734"/>
                </a:lnTo>
                <a:lnTo>
                  <a:pt x="2438645" y="669999"/>
                </a:lnTo>
                <a:lnTo>
                  <a:pt x="2458781" y="710087"/>
                </a:lnTo>
                <a:lnTo>
                  <a:pt x="2477354" y="750967"/>
                </a:lnTo>
                <a:lnTo>
                  <a:pt x="2494327" y="792604"/>
                </a:lnTo>
                <a:lnTo>
                  <a:pt x="2509664" y="834966"/>
                </a:lnTo>
                <a:lnTo>
                  <a:pt x="2523332" y="878019"/>
                </a:lnTo>
                <a:lnTo>
                  <a:pt x="2535292" y="921731"/>
                </a:lnTo>
                <a:lnTo>
                  <a:pt x="2545511" y="966067"/>
                </a:lnTo>
                <a:lnTo>
                  <a:pt x="2553952" y="1010995"/>
                </a:lnTo>
                <a:lnTo>
                  <a:pt x="2560579" y="1056481"/>
                </a:lnTo>
                <a:lnTo>
                  <a:pt x="2565357" y="1102493"/>
                </a:lnTo>
                <a:lnTo>
                  <a:pt x="2568250" y="1148996"/>
                </a:lnTo>
                <a:lnTo>
                  <a:pt x="2569222" y="1195959"/>
                </a:lnTo>
                <a:lnTo>
                  <a:pt x="2568250" y="1242921"/>
                </a:lnTo>
                <a:lnTo>
                  <a:pt x="2565357" y="1289425"/>
                </a:lnTo>
                <a:lnTo>
                  <a:pt x="2560579" y="1335438"/>
                </a:lnTo>
                <a:lnTo>
                  <a:pt x="2553952" y="1380925"/>
                </a:lnTo>
                <a:lnTo>
                  <a:pt x="2545511" y="1425855"/>
                </a:lnTo>
                <a:lnTo>
                  <a:pt x="2535292" y="1470193"/>
                </a:lnTo>
                <a:lnTo>
                  <a:pt x="2523332" y="1513907"/>
                </a:lnTo>
                <a:lnTo>
                  <a:pt x="2509664" y="1556963"/>
                </a:lnTo>
                <a:lnTo>
                  <a:pt x="2494327" y="1599328"/>
                </a:lnTo>
                <a:lnTo>
                  <a:pt x="2477354" y="1640969"/>
                </a:lnTo>
                <a:lnTo>
                  <a:pt x="2458781" y="1681851"/>
                </a:lnTo>
                <a:lnTo>
                  <a:pt x="2438645" y="1721944"/>
                </a:lnTo>
                <a:lnTo>
                  <a:pt x="2416982" y="1761212"/>
                </a:lnTo>
                <a:lnTo>
                  <a:pt x="2393826" y="1799622"/>
                </a:lnTo>
                <a:lnTo>
                  <a:pt x="2369213" y="1837143"/>
                </a:lnTo>
                <a:lnTo>
                  <a:pt x="2343180" y="1873739"/>
                </a:lnTo>
                <a:lnTo>
                  <a:pt x="2315762" y="1909378"/>
                </a:lnTo>
                <a:lnTo>
                  <a:pt x="2286995" y="1944027"/>
                </a:lnTo>
                <a:lnTo>
                  <a:pt x="2256913" y="1977652"/>
                </a:lnTo>
                <a:lnTo>
                  <a:pt x="2225554" y="2010221"/>
                </a:lnTo>
                <a:lnTo>
                  <a:pt x="2192953" y="2041699"/>
                </a:lnTo>
                <a:lnTo>
                  <a:pt x="2159145" y="2072054"/>
                </a:lnTo>
                <a:lnTo>
                  <a:pt x="2124167" y="2101253"/>
                </a:lnTo>
                <a:lnTo>
                  <a:pt x="2088053" y="2129261"/>
                </a:lnTo>
                <a:lnTo>
                  <a:pt x="2050840" y="2156047"/>
                </a:lnTo>
                <a:lnTo>
                  <a:pt x="2012563" y="2181576"/>
                </a:lnTo>
                <a:lnTo>
                  <a:pt x="1973259" y="2205815"/>
                </a:lnTo>
                <a:lnTo>
                  <a:pt x="1932962" y="2228732"/>
                </a:lnTo>
                <a:lnTo>
                  <a:pt x="1891708" y="2250292"/>
                </a:lnTo>
                <a:lnTo>
                  <a:pt x="1849534" y="2270464"/>
                </a:lnTo>
                <a:lnTo>
                  <a:pt x="1806475" y="2289212"/>
                </a:lnTo>
                <a:lnTo>
                  <a:pt x="1762566" y="2306505"/>
                </a:lnTo>
                <a:lnTo>
                  <a:pt x="1717843" y="2322309"/>
                </a:lnTo>
                <a:lnTo>
                  <a:pt x="1672343" y="2336590"/>
                </a:lnTo>
                <a:lnTo>
                  <a:pt x="1626100" y="2349315"/>
                </a:lnTo>
                <a:lnTo>
                  <a:pt x="1579151" y="2360452"/>
                </a:lnTo>
                <a:lnTo>
                  <a:pt x="1531531" y="2369967"/>
                </a:lnTo>
                <a:lnTo>
                  <a:pt x="1483276" y="2377826"/>
                </a:lnTo>
                <a:lnTo>
                  <a:pt x="1434421" y="2383997"/>
                </a:lnTo>
                <a:lnTo>
                  <a:pt x="1385002" y="2388446"/>
                </a:lnTo>
                <a:lnTo>
                  <a:pt x="1335056" y="2391139"/>
                </a:lnTo>
                <a:lnTo>
                  <a:pt x="1284617" y="2392045"/>
                </a:lnTo>
                <a:lnTo>
                  <a:pt x="1234170" y="2391139"/>
                </a:lnTo>
                <a:lnTo>
                  <a:pt x="1184215" y="2388446"/>
                </a:lnTo>
                <a:lnTo>
                  <a:pt x="1134790" y="2383997"/>
                </a:lnTo>
                <a:lnTo>
                  <a:pt x="1085929" y="2377826"/>
                </a:lnTo>
                <a:lnTo>
                  <a:pt x="1037668" y="2369967"/>
                </a:lnTo>
                <a:lnTo>
                  <a:pt x="990043" y="2360452"/>
                </a:lnTo>
                <a:lnTo>
                  <a:pt x="943089" y="2349315"/>
                </a:lnTo>
                <a:lnTo>
                  <a:pt x="896843" y="2336590"/>
                </a:lnTo>
                <a:lnTo>
                  <a:pt x="851339" y="2322309"/>
                </a:lnTo>
                <a:lnTo>
                  <a:pt x="806614" y="2306505"/>
                </a:lnTo>
                <a:lnTo>
                  <a:pt x="762703" y="2289212"/>
                </a:lnTo>
                <a:lnTo>
                  <a:pt x="719642" y="2270464"/>
                </a:lnTo>
                <a:lnTo>
                  <a:pt x="677467" y="2250292"/>
                </a:lnTo>
                <a:lnTo>
                  <a:pt x="636213" y="2228732"/>
                </a:lnTo>
                <a:lnTo>
                  <a:pt x="595916" y="2205815"/>
                </a:lnTo>
                <a:lnTo>
                  <a:pt x="556612" y="2181576"/>
                </a:lnTo>
                <a:lnTo>
                  <a:pt x="518335" y="2156047"/>
                </a:lnTo>
                <a:lnTo>
                  <a:pt x="481123" y="2129261"/>
                </a:lnTo>
                <a:lnTo>
                  <a:pt x="445011" y="2101253"/>
                </a:lnTo>
                <a:lnTo>
                  <a:pt x="410034" y="2072054"/>
                </a:lnTo>
                <a:lnTo>
                  <a:pt x="376227" y="2041699"/>
                </a:lnTo>
                <a:lnTo>
                  <a:pt x="343628" y="2010221"/>
                </a:lnTo>
                <a:lnTo>
                  <a:pt x="312271" y="1977652"/>
                </a:lnTo>
                <a:lnTo>
                  <a:pt x="282192" y="1944027"/>
                </a:lnTo>
                <a:lnTo>
                  <a:pt x="253427" y="1909378"/>
                </a:lnTo>
                <a:lnTo>
                  <a:pt x="226011" y="1873739"/>
                </a:lnTo>
                <a:lnTo>
                  <a:pt x="199981" y="1837143"/>
                </a:lnTo>
                <a:lnTo>
                  <a:pt x="175371" y="1799622"/>
                </a:lnTo>
                <a:lnTo>
                  <a:pt x="152218" y="1761212"/>
                </a:lnTo>
                <a:lnTo>
                  <a:pt x="130557" y="1721944"/>
                </a:lnTo>
                <a:lnTo>
                  <a:pt x="110423" y="1681851"/>
                </a:lnTo>
                <a:lnTo>
                  <a:pt x="91853" y="1640969"/>
                </a:lnTo>
                <a:lnTo>
                  <a:pt x="74883" y="1599328"/>
                </a:lnTo>
                <a:lnTo>
                  <a:pt x="59547" y="1556963"/>
                </a:lnTo>
                <a:lnTo>
                  <a:pt x="45882" y="1513907"/>
                </a:lnTo>
                <a:lnTo>
                  <a:pt x="33923" y="1470193"/>
                </a:lnTo>
                <a:lnTo>
                  <a:pt x="23706" y="1425855"/>
                </a:lnTo>
                <a:lnTo>
                  <a:pt x="15267" y="1380925"/>
                </a:lnTo>
                <a:lnTo>
                  <a:pt x="8641" y="1335438"/>
                </a:lnTo>
                <a:lnTo>
                  <a:pt x="3864" y="1289425"/>
                </a:lnTo>
                <a:lnTo>
                  <a:pt x="972" y="1242921"/>
                </a:lnTo>
                <a:lnTo>
                  <a:pt x="0" y="119595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6057" y="2930017"/>
            <a:ext cx="1869186" cy="778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07891" y="1988820"/>
            <a:ext cx="1602105" cy="867410"/>
          </a:xfrm>
          <a:custGeom>
            <a:avLst/>
            <a:gdLst/>
            <a:ahLst/>
            <a:cxnLst/>
            <a:rect l="l" t="t" r="r" b="b"/>
            <a:pathLst>
              <a:path w="1602104" h="867410">
                <a:moveTo>
                  <a:pt x="1168146" y="0"/>
                </a:moveTo>
                <a:lnTo>
                  <a:pt x="1168146" y="173481"/>
                </a:lnTo>
                <a:lnTo>
                  <a:pt x="0" y="173481"/>
                </a:lnTo>
                <a:lnTo>
                  <a:pt x="0" y="693674"/>
                </a:lnTo>
                <a:lnTo>
                  <a:pt x="1168146" y="693674"/>
                </a:lnTo>
                <a:lnTo>
                  <a:pt x="1168146" y="867155"/>
                </a:lnTo>
                <a:lnTo>
                  <a:pt x="1601597" y="433577"/>
                </a:lnTo>
                <a:lnTo>
                  <a:pt x="11681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49773" y="2161413"/>
            <a:ext cx="2569210" cy="2392045"/>
          </a:xfrm>
          <a:custGeom>
            <a:avLst/>
            <a:gdLst/>
            <a:ahLst/>
            <a:cxnLst/>
            <a:rect l="l" t="t" r="r" b="b"/>
            <a:pathLst>
              <a:path w="2569209" h="2392045">
                <a:moveTo>
                  <a:pt x="1284604" y="0"/>
                </a:moveTo>
                <a:lnTo>
                  <a:pt x="1234157" y="905"/>
                </a:lnTo>
                <a:lnTo>
                  <a:pt x="1184203" y="3598"/>
                </a:lnTo>
                <a:lnTo>
                  <a:pt x="1134777" y="8045"/>
                </a:lnTo>
                <a:lnTo>
                  <a:pt x="1085916" y="14215"/>
                </a:lnTo>
                <a:lnTo>
                  <a:pt x="1037656" y="22072"/>
                </a:lnTo>
                <a:lnTo>
                  <a:pt x="990031" y="31585"/>
                </a:lnTo>
                <a:lnTo>
                  <a:pt x="943077" y="42719"/>
                </a:lnTo>
                <a:lnTo>
                  <a:pt x="896831" y="55442"/>
                </a:lnTo>
                <a:lnTo>
                  <a:pt x="851328" y="69720"/>
                </a:lnTo>
                <a:lnTo>
                  <a:pt x="806603" y="85521"/>
                </a:lnTo>
                <a:lnTo>
                  <a:pt x="762693" y="102810"/>
                </a:lnTo>
                <a:lnTo>
                  <a:pt x="719632" y="121555"/>
                </a:lnTo>
                <a:lnTo>
                  <a:pt x="677457" y="141723"/>
                </a:lnTo>
                <a:lnTo>
                  <a:pt x="636204" y="163279"/>
                </a:lnTo>
                <a:lnTo>
                  <a:pt x="595907" y="186192"/>
                </a:lnTo>
                <a:lnTo>
                  <a:pt x="556603" y="210427"/>
                </a:lnTo>
                <a:lnTo>
                  <a:pt x="518327" y="235952"/>
                </a:lnTo>
                <a:lnTo>
                  <a:pt x="481115" y="262733"/>
                </a:lnTo>
                <a:lnTo>
                  <a:pt x="445003" y="290737"/>
                </a:lnTo>
                <a:lnTo>
                  <a:pt x="410027" y="319931"/>
                </a:lnTo>
                <a:lnTo>
                  <a:pt x="376221" y="350281"/>
                </a:lnTo>
                <a:lnTo>
                  <a:pt x="343622" y="381755"/>
                </a:lnTo>
                <a:lnTo>
                  <a:pt x="312266" y="414319"/>
                </a:lnTo>
                <a:lnTo>
                  <a:pt x="282187" y="447940"/>
                </a:lnTo>
                <a:lnTo>
                  <a:pt x="253422" y="482584"/>
                </a:lnTo>
                <a:lnTo>
                  <a:pt x="226007" y="518219"/>
                </a:lnTo>
                <a:lnTo>
                  <a:pt x="199977" y="554811"/>
                </a:lnTo>
                <a:lnTo>
                  <a:pt x="175368" y="592327"/>
                </a:lnTo>
                <a:lnTo>
                  <a:pt x="152215" y="630734"/>
                </a:lnTo>
                <a:lnTo>
                  <a:pt x="130554" y="669999"/>
                </a:lnTo>
                <a:lnTo>
                  <a:pt x="110421" y="710087"/>
                </a:lnTo>
                <a:lnTo>
                  <a:pt x="91852" y="750967"/>
                </a:lnTo>
                <a:lnTo>
                  <a:pt x="74881" y="792604"/>
                </a:lnTo>
                <a:lnTo>
                  <a:pt x="59546" y="834966"/>
                </a:lnTo>
                <a:lnTo>
                  <a:pt x="45881" y="878019"/>
                </a:lnTo>
                <a:lnTo>
                  <a:pt x="33923" y="921731"/>
                </a:lnTo>
                <a:lnTo>
                  <a:pt x="23706" y="966067"/>
                </a:lnTo>
                <a:lnTo>
                  <a:pt x="15267" y="1010995"/>
                </a:lnTo>
                <a:lnTo>
                  <a:pt x="8641" y="1056481"/>
                </a:lnTo>
                <a:lnTo>
                  <a:pt x="3864" y="1102493"/>
                </a:lnTo>
                <a:lnTo>
                  <a:pt x="972" y="1148996"/>
                </a:lnTo>
                <a:lnTo>
                  <a:pt x="0" y="1195959"/>
                </a:lnTo>
                <a:lnTo>
                  <a:pt x="972" y="1242921"/>
                </a:lnTo>
                <a:lnTo>
                  <a:pt x="3864" y="1289425"/>
                </a:lnTo>
                <a:lnTo>
                  <a:pt x="8641" y="1335438"/>
                </a:lnTo>
                <a:lnTo>
                  <a:pt x="15267" y="1380925"/>
                </a:lnTo>
                <a:lnTo>
                  <a:pt x="23706" y="1425855"/>
                </a:lnTo>
                <a:lnTo>
                  <a:pt x="33923" y="1470193"/>
                </a:lnTo>
                <a:lnTo>
                  <a:pt x="45881" y="1513907"/>
                </a:lnTo>
                <a:lnTo>
                  <a:pt x="59546" y="1556963"/>
                </a:lnTo>
                <a:lnTo>
                  <a:pt x="74881" y="1599328"/>
                </a:lnTo>
                <a:lnTo>
                  <a:pt x="91852" y="1640969"/>
                </a:lnTo>
                <a:lnTo>
                  <a:pt x="110421" y="1681851"/>
                </a:lnTo>
                <a:lnTo>
                  <a:pt x="130554" y="1721944"/>
                </a:lnTo>
                <a:lnTo>
                  <a:pt x="152215" y="1761212"/>
                </a:lnTo>
                <a:lnTo>
                  <a:pt x="175368" y="1799622"/>
                </a:lnTo>
                <a:lnTo>
                  <a:pt x="199977" y="1837143"/>
                </a:lnTo>
                <a:lnTo>
                  <a:pt x="226007" y="1873739"/>
                </a:lnTo>
                <a:lnTo>
                  <a:pt x="253422" y="1909378"/>
                </a:lnTo>
                <a:lnTo>
                  <a:pt x="282187" y="1944027"/>
                </a:lnTo>
                <a:lnTo>
                  <a:pt x="312266" y="1977652"/>
                </a:lnTo>
                <a:lnTo>
                  <a:pt x="343622" y="2010221"/>
                </a:lnTo>
                <a:lnTo>
                  <a:pt x="376221" y="2041699"/>
                </a:lnTo>
                <a:lnTo>
                  <a:pt x="410027" y="2072054"/>
                </a:lnTo>
                <a:lnTo>
                  <a:pt x="445003" y="2101253"/>
                </a:lnTo>
                <a:lnTo>
                  <a:pt x="481115" y="2129261"/>
                </a:lnTo>
                <a:lnTo>
                  <a:pt x="518327" y="2156047"/>
                </a:lnTo>
                <a:lnTo>
                  <a:pt x="556603" y="2181576"/>
                </a:lnTo>
                <a:lnTo>
                  <a:pt x="595907" y="2205815"/>
                </a:lnTo>
                <a:lnTo>
                  <a:pt x="636204" y="2228732"/>
                </a:lnTo>
                <a:lnTo>
                  <a:pt x="677457" y="2250292"/>
                </a:lnTo>
                <a:lnTo>
                  <a:pt x="719632" y="2270464"/>
                </a:lnTo>
                <a:lnTo>
                  <a:pt x="762693" y="2289212"/>
                </a:lnTo>
                <a:lnTo>
                  <a:pt x="806603" y="2306505"/>
                </a:lnTo>
                <a:lnTo>
                  <a:pt x="851328" y="2322309"/>
                </a:lnTo>
                <a:lnTo>
                  <a:pt x="896831" y="2336590"/>
                </a:lnTo>
                <a:lnTo>
                  <a:pt x="943077" y="2349315"/>
                </a:lnTo>
                <a:lnTo>
                  <a:pt x="990031" y="2360452"/>
                </a:lnTo>
                <a:lnTo>
                  <a:pt x="1037656" y="2369967"/>
                </a:lnTo>
                <a:lnTo>
                  <a:pt x="1085916" y="2377826"/>
                </a:lnTo>
                <a:lnTo>
                  <a:pt x="1134777" y="2383997"/>
                </a:lnTo>
                <a:lnTo>
                  <a:pt x="1184203" y="2388446"/>
                </a:lnTo>
                <a:lnTo>
                  <a:pt x="1234157" y="2391139"/>
                </a:lnTo>
                <a:lnTo>
                  <a:pt x="1284604" y="2392045"/>
                </a:lnTo>
                <a:lnTo>
                  <a:pt x="1335043" y="2391139"/>
                </a:lnTo>
                <a:lnTo>
                  <a:pt x="1384989" y="2388446"/>
                </a:lnTo>
                <a:lnTo>
                  <a:pt x="1434406" y="2383997"/>
                </a:lnTo>
                <a:lnTo>
                  <a:pt x="1483260" y="2377826"/>
                </a:lnTo>
                <a:lnTo>
                  <a:pt x="1531513" y="2369967"/>
                </a:lnTo>
                <a:lnTo>
                  <a:pt x="1579131" y="2360452"/>
                </a:lnTo>
                <a:lnTo>
                  <a:pt x="1626078" y="2349315"/>
                </a:lnTo>
                <a:lnTo>
                  <a:pt x="1672318" y="2336590"/>
                </a:lnTo>
                <a:lnTo>
                  <a:pt x="1717816" y="2322309"/>
                </a:lnTo>
                <a:lnTo>
                  <a:pt x="1762535" y="2306505"/>
                </a:lnTo>
                <a:lnTo>
                  <a:pt x="1806440" y="2289212"/>
                </a:lnTo>
                <a:lnTo>
                  <a:pt x="1849496" y="2270464"/>
                </a:lnTo>
                <a:lnTo>
                  <a:pt x="1891667" y="2250292"/>
                </a:lnTo>
                <a:lnTo>
                  <a:pt x="1932916" y="2228732"/>
                </a:lnTo>
                <a:lnTo>
                  <a:pt x="1973209" y="2205815"/>
                </a:lnTo>
                <a:lnTo>
                  <a:pt x="2012509" y="2181576"/>
                </a:lnTo>
                <a:lnTo>
                  <a:pt x="2050782" y="2156047"/>
                </a:lnTo>
                <a:lnTo>
                  <a:pt x="2087990" y="2129261"/>
                </a:lnTo>
                <a:lnTo>
                  <a:pt x="2124099" y="2101253"/>
                </a:lnTo>
                <a:lnTo>
                  <a:pt x="2159073" y="2072054"/>
                </a:lnTo>
                <a:lnTo>
                  <a:pt x="2192877" y="2041699"/>
                </a:lnTo>
                <a:lnTo>
                  <a:pt x="2225474" y="2010221"/>
                </a:lnTo>
                <a:lnTo>
                  <a:pt x="2256828" y="1977652"/>
                </a:lnTo>
                <a:lnTo>
                  <a:pt x="2286905" y="1944027"/>
                </a:lnTo>
                <a:lnTo>
                  <a:pt x="2315668" y="1909378"/>
                </a:lnTo>
                <a:lnTo>
                  <a:pt x="2343082" y="1873739"/>
                </a:lnTo>
                <a:lnTo>
                  <a:pt x="2369111" y="1837143"/>
                </a:lnTo>
                <a:lnTo>
                  <a:pt x="2393719" y="1799622"/>
                </a:lnTo>
                <a:lnTo>
                  <a:pt x="2416871" y="1761212"/>
                </a:lnTo>
                <a:lnTo>
                  <a:pt x="2438531" y="1721944"/>
                </a:lnTo>
                <a:lnTo>
                  <a:pt x="2458663" y="1681851"/>
                </a:lnTo>
                <a:lnTo>
                  <a:pt x="2477232" y="1640969"/>
                </a:lnTo>
                <a:lnTo>
                  <a:pt x="2494202" y="1599328"/>
                </a:lnTo>
                <a:lnTo>
                  <a:pt x="2509537" y="1556963"/>
                </a:lnTo>
                <a:lnTo>
                  <a:pt x="2523201" y="1513907"/>
                </a:lnTo>
                <a:lnTo>
                  <a:pt x="2535160" y="1470193"/>
                </a:lnTo>
                <a:lnTo>
                  <a:pt x="2545376" y="1425855"/>
                </a:lnTo>
                <a:lnTo>
                  <a:pt x="2553815" y="1380925"/>
                </a:lnTo>
                <a:lnTo>
                  <a:pt x="2560441" y="1335438"/>
                </a:lnTo>
                <a:lnTo>
                  <a:pt x="2565218" y="1289425"/>
                </a:lnTo>
                <a:lnTo>
                  <a:pt x="2568110" y="1242921"/>
                </a:lnTo>
                <a:lnTo>
                  <a:pt x="2569082" y="1195959"/>
                </a:lnTo>
                <a:lnTo>
                  <a:pt x="2568110" y="1148996"/>
                </a:lnTo>
                <a:lnTo>
                  <a:pt x="2565218" y="1102493"/>
                </a:lnTo>
                <a:lnTo>
                  <a:pt x="2560441" y="1056481"/>
                </a:lnTo>
                <a:lnTo>
                  <a:pt x="2553815" y="1010995"/>
                </a:lnTo>
                <a:lnTo>
                  <a:pt x="2545376" y="966067"/>
                </a:lnTo>
                <a:lnTo>
                  <a:pt x="2535160" y="921731"/>
                </a:lnTo>
                <a:lnTo>
                  <a:pt x="2523201" y="878019"/>
                </a:lnTo>
                <a:lnTo>
                  <a:pt x="2509537" y="834966"/>
                </a:lnTo>
                <a:lnTo>
                  <a:pt x="2494202" y="792604"/>
                </a:lnTo>
                <a:lnTo>
                  <a:pt x="2477232" y="750967"/>
                </a:lnTo>
                <a:lnTo>
                  <a:pt x="2458663" y="710087"/>
                </a:lnTo>
                <a:lnTo>
                  <a:pt x="2438531" y="669999"/>
                </a:lnTo>
                <a:lnTo>
                  <a:pt x="2416871" y="630734"/>
                </a:lnTo>
                <a:lnTo>
                  <a:pt x="2393719" y="592328"/>
                </a:lnTo>
                <a:lnTo>
                  <a:pt x="2369111" y="554811"/>
                </a:lnTo>
                <a:lnTo>
                  <a:pt x="2343082" y="518219"/>
                </a:lnTo>
                <a:lnTo>
                  <a:pt x="2315668" y="482584"/>
                </a:lnTo>
                <a:lnTo>
                  <a:pt x="2286905" y="447940"/>
                </a:lnTo>
                <a:lnTo>
                  <a:pt x="2256828" y="414319"/>
                </a:lnTo>
                <a:lnTo>
                  <a:pt x="2225474" y="381755"/>
                </a:lnTo>
                <a:lnTo>
                  <a:pt x="2192877" y="350281"/>
                </a:lnTo>
                <a:lnTo>
                  <a:pt x="2159073" y="319931"/>
                </a:lnTo>
                <a:lnTo>
                  <a:pt x="2124099" y="290737"/>
                </a:lnTo>
                <a:lnTo>
                  <a:pt x="2087990" y="262733"/>
                </a:lnTo>
                <a:lnTo>
                  <a:pt x="2050782" y="235952"/>
                </a:lnTo>
                <a:lnTo>
                  <a:pt x="2012509" y="210427"/>
                </a:lnTo>
                <a:lnTo>
                  <a:pt x="1973209" y="186192"/>
                </a:lnTo>
                <a:lnTo>
                  <a:pt x="1932916" y="163279"/>
                </a:lnTo>
                <a:lnTo>
                  <a:pt x="1891667" y="141723"/>
                </a:lnTo>
                <a:lnTo>
                  <a:pt x="1849496" y="121555"/>
                </a:lnTo>
                <a:lnTo>
                  <a:pt x="1806440" y="102810"/>
                </a:lnTo>
                <a:lnTo>
                  <a:pt x="1762535" y="85521"/>
                </a:lnTo>
                <a:lnTo>
                  <a:pt x="1717816" y="69720"/>
                </a:lnTo>
                <a:lnTo>
                  <a:pt x="1672318" y="55442"/>
                </a:lnTo>
                <a:lnTo>
                  <a:pt x="1626078" y="42719"/>
                </a:lnTo>
                <a:lnTo>
                  <a:pt x="1579131" y="31585"/>
                </a:lnTo>
                <a:lnTo>
                  <a:pt x="1531513" y="22072"/>
                </a:lnTo>
                <a:lnTo>
                  <a:pt x="1483260" y="14215"/>
                </a:lnTo>
                <a:lnTo>
                  <a:pt x="1434406" y="8045"/>
                </a:lnTo>
                <a:lnTo>
                  <a:pt x="1384989" y="3598"/>
                </a:lnTo>
                <a:lnTo>
                  <a:pt x="1335043" y="905"/>
                </a:lnTo>
                <a:lnTo>
                  <a:pt x="1284604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49773" y="2161413"/>
            <a:ext cx="2569210" cy="2392045"/>
          </a:xfrm>
          <a:custGeom>
            <a:avLst/>
            <a:gdLst/>
            <a:ahLst/>
            <a:cxnLst/>
            <a:rect l="l" t="t" r="r" b="b"/>
            <a:pathLst>
              <a:path w="2569209" h="2392045">
                <a:moveTo>
                  <a:pt x="0" y="1195959"/>
                </a:moveTo>
                <a:lnTo>
                  <a:pt x="972" y="1148996"/>
                </a:lnTo>
                <a:lnTo>
                  <a:pt x="3864" y="1102493"/>
                </a:lnTo>
                <a:lnTo>
                  <a:pt x="8641" y="1056481"/>
                </a:lnTo>
                <a:lnTo>
                  <a:pt x="15267" y="1010995"/>
                </a:lnTo>
                <a:lnTo>
                  <a:pt x="23706" y="966067"/>
                </a:lnTo>
                <a:lnTo>
                  <a:pt x="33923" y="921731"/>
                </a:lnTo>
                <a:lnTo>
                  <a:pt x="45881" y="878019"/>
                </a:lnTo>
                <a:lnTo>
                  <a:pt x="59546" y="834966"/>
                </a:lnTo>
                <a:lnTo>
                  <a:pt x="74881" y="792604"/>
                </a:lnTo>
                <a:lnTo>
                  <a:pt x="91852" y="750967"/>
                </a:lnTo>
                <a:lnTo>
                  <a:pt x="110421" y="710087"/>
                </a:lnTo>
                <a:lnTo>
                  <a:pt x="130554" y="669999"/>
                </a:lnTo>
                <a:lnTo>
                  <a:pt x="152215" y="630734"/>
                </a:lnTo>
                <a:lnTo>
                  <a:pt x="175368" y="592327"/>
                </a:lnTo>
                <a:lnTo>
                  <a:pt x="199977" y="554811"/>
                </a:lnTo>
                <a:lnTo>
                  <a:pt x="226007" y="518219"/>
                </a:lnTo>
                <a:lnTo>
                  <a:pt x="253422" y="482584"/>
                </a:lnTo>
                <a:lnTo>
                  <a:pt x="282187" y="447940"/>
                </a:lnTo>
                <a:lnTo>
                  <a:pt x="312266" y="414319"/>
                </a:lnTo>
                <a:lnTo>
                  <a:pt x="343622" y="381755"/>
                </a:lnTo>
                <a:lnTo>
                  <a:pt x="376221" y="350281"/>
                </a:lnTo>
                <a:lnTo>
                  <a:pt x="410027" y="319931"/>
                </a:lnTo>
                <a:lnTo>
                  <a:pt x="445003" y="290737"/>
                </a:lnTo>
                <a:lnTo>
                  <a:pt x="481115" y="262733"/>
                </a:lnTo>
                <a:lnTo>
                  <a:pt x="518327" y="235952"/>
                </a:lnTo>
                <a:lnTo>
                  <a:pt x="556603" y="210427"/>
                </a:lnTo>
                <a:lnTo>
                  <a:pt x="595907" y="186192"/>
                </a:lnTo>
                <a:lnTo>
                  <a:pt x="636204" y="163279"/>
                </a:lnTo>
                <a:lnTo>
                  <a:pt x="677457" y="141723"/>
                </a:lnTo>
                <a:lnTo>
                  <a:pt x="719632" y="121555"/>
                </a:lnTo>
                <a:lnTo>
                  <a:pt x="762693" y="102810"/>
                </a:lnTo>
                <a:lnTo>
                  <a:pt x="806603" y="85521"/>
                </a:lnTo>
                <a:lnTo>
                  <a:pt x="851328" y="69720"/>
                </a:lnTo>
                <a:lnTo>
                  <a:pt x="896831" y="55442"/>
                </a:lnTo>
                <a:lnTo>
                  <a:pt x="943077" y="42719"/>
                </a:lnTo>
                <a:lnTo>
                  <a:pt x="990031" y="31585"/>
                </a:lnTo>
                <a:lnTo>
                  <a:pt x="1037656" y="22072"/>
                </a:lnTo>
                <a:lnTo>
                  <a:pt x="1085916" y="14215"/>
                </a:lnTo>
                <a:lnTo>
                  <a:pt x="1134777" y="8045"/>
                </a:lnTo>
                <a:lnTo>
                  <a:pt x="1184203" y="3598"/>
                </a:lnTo>
                <a:lnTo>
                  <a:pt x="1234157" y="905"/>
                </a:lnTo>
                <a:lnTo>
                  <a:pt x="1284604" y="0"/>
                </a:lnTo>
                <a:lnTo>
                  <a:pt x="1335043" y="905"/>
                </a:lnTo>
                <a:lnTo>
                  <a:pt x="1384989" y="3598"/>
                </a:lnTo>
                <a:lnTo>
                  <a:pt x="1434406" y="8045"/>
                </a:lnTo>
                <a:lnTo>
                  <a:pt x="1483260" y="14215"/>
                </a:lnTo>
                <a:lnTo>
                  <a:pt x="1531513" y="22072"/>
                </a:lnTo>
                <a:lnTo>
                  <a:pt x="1579131" y="31585"/>
                </a:lnTo>
                <a:lnTo>
                  <a:pt x="1626078" y="42719"/>
                </a:lnTo>
                <a:lnTo>
                  <a:pt x="1672318" y="55442"/>
                </a:lnTo>
                <a:lnTo>
                  <a:pt x="1717816" y="69720"/>
                </a:lnTo>
                <a:lnTo>
                  <a:pt x="1762535" y="85521"/>
                </a:lnTo>
                <a:lnTo>
                  <a:pt x="1806440" y="102810"/>
                </a:lnTo>
                <a:lnTo>
                  <a:pt x="1849496" y="121555"/>
                </a:lnTo>
                <a:lnTo>
                  <a:pt x="1891667" y="141723"/>
                </a:lnTo>
                <a:lnTo>
                  <a:pt x="1932916" y="163279"/>
                </a:lnTo>
                <a:lnTo>
                  <a:pt x="1973209" y="186192"/>
                </a:lnTo>
                <a:lnTo>
                  <a:pt x="2012509" y="210427"/>
                </a:lnTo>
                <a:lnTo>
                  <a:pt x="2050782" y="235952"/>
                </a:lnTo>
                <a:lnTo>
                  <a:pt x="2087990" y="262733"/>
                </a:lnTo>
                <a:lnTo>
                  <a:pt x="2124099" y="290737"/>
                </a:lnTo>
                <a:lnTo>
                  <a:pt x="2159073" y="319931"/>
                </a:lnTo>
                <a:lnTo>
                  <a:pt x="2192877" y="350281"/>
                </a:lnTo>
                <a:lnTo>
                  <a:pt x="2225474" y="381755"/>
                </a:lnTo>
                <a:lnTo>
                  <a:pt x="2256828" y="414319"/>
                </a:lnTo>
                <a:lnTo>
                  <a:pt x="2286905" y="447940"/>
                </a:lnTo>
                <a:lnTo>
                  <a:pt x="2315668" y="482584"/>
                </a:lnTo>
                <a:lnTo>
                  <a:pt x="2343082" y="518219"/>
                </a:lnTo>
                <a:lnTo>
                  <a:pt x="2369111" y="554811"/>
                </a:lnTo>
                <a:lnTo>
                  <a:pt x="2393719" y="592328"/>
                </a:lnTo>
                <a:lnTo>
                  <a:pt x="2416871" y="630734"/>
                </a:lnTo>
                <a:lnTo>
                  <a:pt x="2438531" y="669999"/>
                </a:lnTo>
                <a:lnTo>
                  <a:pt x="2458663" y="710087"/>
                </a:lnTo>
                <a:lnTo>
                  <a:pt x="2477232" y="750967"/>
                </a:lnTo>
                <a:lnTo>
                  <a:pt x="2494202" y="792604"/>
                </a:lnTo>
                <a:lnTo>
                  <a:pt x="2509537" y="834966"/>
                </a:lnTo>
                <a:lnTo>
                  <a:pt x="2523201" y="878019"/>
                </a:lnTo>
                <a:lnTo>
                  <a:pt x="2535160" y="921731"/>
                </a:lnTo>
                <a:lnTo>
                  <a:pt x="2545376" y="966067"/>
                </a:lnTo>
                <a:lnTo>
                  <a:pt x="2553815" y="1010995"/>
                </a:lnTo>
                <a:lnTo>
                  <a:pt x="2560441" y="1056481"/>
                </a:lnTo>
                <a:lnTo>
                  <a:pt x="2565218" y="1102493"/>
                </a:lnTo>
                <a:lnTo>
                  <a:pt x="2568110" y="1148996"/>
                </a:lnTo>
                <a:lnTo>
                  <a:pt x="2569082" y="1195959"/>
                </a:lnTo>
                <a:lnTo>
                  <a:pt x="2568110" y="1242921"/>
                </a:lnTo>
                <a:lnTo>
                  <a:pt x="2565218" y="1289425"/>
                </a:lnTo>
                <a:lnTo>
                  <a:pt x="2560441" y="1335438"/>
                </a:lnTo>
                <a:lnTo>
                  <a:pt x="2553815" y="1380925"/>
                </a:lnTo>
                <a:lnTo>
                  <a:pt x="2545376" y="1425855"/>
                </a:lnTo>
                <a:lnTo>
                  <a:pt x="2535160" y="1470193"/>
                </a:lnTo>
                <a:lnTo>
                  <a:pt x="2523201" y="1513907"/>
                </a:lnTo>
                <a:lnTo>
                  <a:pt x="2509537" y="1556963"/>
                </a:lnTo>
                <a:lnTo>
                  <a:pt x="2494202" y="1599328"/>
                </a:lnTo>
                <a:lnTo>
                  <a:pt x="2477232" y="1640969"/>
                </a:lnTo>
                <a:lnTo>
                  <a:pt x="2458663" y="1681851"/>
                </a:lnTo>
                <a:lnTo>
                  <a:pt x="2438531" y="1721944"/>
                </a:lnTo>
                <a:lnTo>
                  <a:pt x="2416871" y="1761212"/>
                </a:lnTo>
                <a:lnTo>
                  <a:pt x="2393719" y="1799622"/>
                </a:lnTo>
                <a:lnTo>
                  <a:pt x="2369111" y="1837143"/>
                </a:lnTo>
                <a:lnTo>
                  <a:pt x="2343082" y="1873739"/>
                </a:lnTo>
                <a:lnTo>
                  <a:pt x="2315668" y="1909378"/>
                </a:lnTo>
                <a:lnTo>
                  <a:pt x="2286905" y="1944027"/>
                </a:lnTo>
                <a:lnTo>
                  <a:pt x="2256828" y="1977652"/>
                </a:lnTo>
                <a:lnTo>
                  <a:pt x="2225474" y="2010221"/>
                </a:lnTo>
                <a:lnTo>
                  <a:pt x="2192877" y="2041699"/>
                </a:lnTo>
                <a:lnTo>
                  <a:pt x="2159073" y="2072054"/>
                </a:lnTo>
                <a:lnTo>
                  <a:pt x="2124099" y="2101253"/>
                </a:lnTo>
                <a:lnTo>
                  <a:pt x="2087990" y="2129261"/>
                </a:lnTo>
                <a:lnTo>
                  <a:pt x="2050782" y="2156047"/>
                </a:lnTo>
                <a:lnTo>
                  <a:pt x="2012509" y="2181576"/>
                </a:lnTo>
                <a:lnTo>
                  <a:pt x="1973209" y="2205815"/>
                </a:lnTo>
                <a:lnTo>
                  <a:pt x="1932916" y="2228732"/>
                </a:lnTo>
                <a:lnTo>
                  <a:pt x="1891667" y="2250292"/>
                </a:lnTo>
                <a:lnTo>
                  <a:pt x="1849496" y="2270464"/>
                </a:lnTo>
                <a:lnTo>
                  <a:pt x="1806440" y="2289212"/>
                </a:lnTo>
                <a:lnTo>
                  <a:pt x="1762535" y="2306505"/>
                </a:lnTo>
                <a:lnTo>
                  <a:pt x="1717816" y="2322309"/>
                </a:lnTo>
                <a:lnTo>
                  <a:pt x="1672318" y="2336590"/>
                </a:lnTo>
                <a:lnTo>
                  <a:pt x="1626078" y="2349315"/>
                </a:lnTo>
                <a:lnTo>
                  <a:pt x="1579131" y="2360452"/>
                </a:lnTo>
                <a:lnTo>
                  <a:pt x="1531513" y="2369967"/>
                </a:lnTo>
                <a:lnTo>
                  <a:pt x="1483260" y="2377826"/>
                </a:lnTo>
                <a:lnTo>
                  <a:pt x="1434406" y="2383997"/>
                </a:lnTo>
                <a:lnTo>
                  <a:pt x="1384989" y="2388446"/>
                </a:lnTo>
                <a:lnTo>
                  <a:pt x="1335043" y="2391139"/>
                </a:lnTo>
                <a:lnTo>
                  <a:pt x="1284604" y="2392045"/>
                </a:lnTo>
                <a:lnTo>
                  <a:pt x="1234157" y="2391139"/>
                </a:lnTo>
                <a:lnTo>
                  <a:pt x="1184203" y="2388446"/>
                </a:lnTo>
                <a:lnTo>
                  <a:pt x="1134777" y="2383997"/>
                </a:lnTo>
                <a:lnTo>
                  <a:pt x="1085916" y="2377826"/>
                </a:lnTo>
                <a:lnTo>
                  <a:pt x="1037656" y="2369967"/>
                </a:lnTo>
                <a:lnTo>
                  <a:pt x="990031" y="2360452"/>
                </a:lnTo>
                <a:lnTo>
                  <a:pt x="943077" y="2349315"/>
                </a:lnTo>
                <a:lnTo>
                  <a:pt x="896831" y="2336590"/>
                </a:lnTo>
                <a:lnTo>
                  <a:pt x="851328" y="2322309"/>
                </a:lnTo>
                <a:lnTo>
                  <a:pt x="806603" y="2306505"/>
                </a:lnTo>
                <a:lnTo>
                  <a:pt x="762693" y="2289212"/>
                </a:lnTo>
                <a:lnTo>
                  <a:pt x="719632" y="2270464"/>
                </a:lnTo>
                <a:lnTo>
                  <a:pt x="677457" y="2250292"/>
                </a:lnTo>
                <a:lnTo>
                  <a:pt x="636204" y="2228732"/>
                </a:lnTo>
                <a:lnTo>
                  <a:pt x="595907" y="2205815"/>
                </a:lnTo>
                <a:lnTo>
                  <a:pt x="556603" y="2181576"/>
                </a:lnTo>
                <a:lnTo>
                  <a:pt x="518327" y="2156047"/>
                </a:lnTo>
                <a:lnTo>
                  <a:pt x="481115" y="2129261"/>
                </a:lnTo>
                <a:lnTo>
                  <a:pt x="445003" y="2101253"/>
                </a:lnTo>
                <a:lnTo>
                  <a:pt x="410027" y="2072054"/>
                </a:lnTo>
                <a:lnTo>
                  <a:pt x="376221" y="2041699"/>
                </a:lnTo>
                <a:lnTo>
                  <a:pt x="343622" y="2010221"/>
                </a:lnTo>
                <a:lnTo>
                  <a:pt x="312266" y="1977652"/>
                </a:lnTo>
                <a:lnTo>
                  <a:pt x="282187" y="1944027"/>
                </a:lnTo>
                <a:lnTo>
                  <a:pt x="253422" y="1909378"/>
                </a:lnTo>
                <a:lnTo>
                  <a:pt x="226007" y="1873739"/>
                </a:lnTo>
                <a:lnTo>
                  <a:pt x="199977" y="1837143"/>
                </a:lnTo>
                <a:lnTo>
                  <a:pt x="175368" y="1799622"/>
                </a:lnTo>
                <a:lnTo>
                  <a:pt x="152215" y="1761212"/>
                </a:lnTo>
                <a:lnTo>
                  <a:pt x="130554" y="1721944"/>
                </a:lnTo>
                <a:lnTo>
                  <a:pt x="110421" y="1681851"/>
                </a:lnTo>
                <a:lnTo>
                  <a:pt x="91852" y="1640969"/>
                </a:lnTo>
                <a:lnTo>
                  <a:pt x="74881" y="1599328"/>
                </a:lnTo>
                <a:lnTo>
                  <a:pt x="59546" y="1556963"/>
                </a:lnTo>
                <a:lnTo>
                  <a:pt x="45881" y="1513907"/>
                </a:lnTo>
                <a:lnTo>
                  <a:pt x="33923" y="1470193"/>
                </a:lnTo>
                <a:lnTo>
                  <a:pt x="23706" y="1425855"/>
                </a:lnTo>
                <a:lnTo>
                  <a:pt x="15267" y="1380925"/>
                </a:lnTo>
                <a:lnTo>
                  <a:pt x="8641" y="1335438"/>
                </a:lnTo>
                <a:lnTo>
                  <a:pt x="3864" y="1289425"/>
                </a:lnTo>
                <a:lnTo>
                  <a:pt x="972" y="1242921"/>
                </a:lnTo>
                <a:lnTo>
                  <a:pt x="0" y="119595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06846" y="2930017"/>
            <a:ext cx="1986406" cy="778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1865" y="3933063"/>
            <a:ext cx="1602105" cy="867410"/>
          </a:xfrm>
          <a:custGeom>
            <a:avLst/>
            <a:gdLst/>
            <a:ahLst/>
            <a:cxnLst/>
            <a:rect l="l" t="t" r="r" b="b"/>
            <a:pathLst>
              <a:path w="1602104" h="867410">
                <a:moveTo>
                  <a:pt x="433577" y="0"/>
                </a:moveTo>
                <a:lnTo>
                  <a:pt x="0" y="433578"/>
                </a:lnTo>
                <a:lnTo>
                  <a:pt x="433577" y="867029"/>
                </a:lnTo>
                <a:lnTo>
                  <a:pt x="433577" y="693674"/>
                </a:lnTo>
                <a:lnTo>
                  <a:pt x="1601597" y="693674"/>
                </a:lnTo>
                <a:lnTo>
                  <a:pt x="1601597" y="173355"/>
                </a:lnTo>
                <a:lnTo>
                  <a:pt x="433577" y="173355"/>
                </a:lnTo>
                <a:lnTo>
                  <a:pt x="433577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693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612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Познание есть специфический вид духовной деятельности человека, процесс постижения им окружающего мира. Познание развивается и совершенствуется в тесной связи с общественной практикой. Оно есть процесс получения и накопления знаний. </a:t>
            </a:r>
          </a:p>
        </p:txBody>
      </p:sp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9970" y="1170686"/>
            <a:ext cx="6707758" cy="36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95082" y="1170686"/>
            <a:ext cx="124968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9970" y="1688845"/>
            <a:ext cx="1940306" cy="365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31694" y="1688845"/>
            <a:ext cx="304800" cy="365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49626" y="1688845"/>
            <a:ext cx="4424426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9970" y="2054986"/>
            <a:ext cx="5185664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3082" y="2054986"/>
            <a:ext cx="124967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4370" y="1155446"/>
            <a:ext cx="165100" cy="177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7E7E7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dirty="0">
                <a:solidFill>
                  <a:srgbClr val="7E7E7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7E7E7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9970" y="2573147"/>
            <a:ext cx="6087491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9970" y="2938907"/>
            <a:ext cx="7579359" cy="365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970" y="3304616"/>
            <a:ext cx="6170422" cy="3660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46061" y="3304616"/>
            <a:ext cx="124968" cy="366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4370" y="3807841"/>
            <a:ext cx="1651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7E7E7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29970" y="3823080"/>
            <a:ext cx="6756019" cy="3657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970" y="4188840"/>
            <a:ext cx="6897751" cy="3657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970" y="4554601"/>
            <a:ext cx="7465822" cy="3657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777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9144000" cy="321297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Сенсуализм возвышает чувственную познавательную способность и абсолютизирует её в ущерб рассудку и разуму. Положение сенсуализма; нет ничего в разуме, чего прежде не было в чувствах. Представителями сенсуализ­ма были Аристотель, Гоббс, Локк, Беркли, Юм, Фейербах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2915816" cy="3623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3035329"/>
            <a:ext cx="3096344" cy="3656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41946"/>
            <a:ext cx="2741991" cy="372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69002"/>
      </p:ext>
    </p:extLst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9144000" cy="328498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Противо­положную линию проводили рационалисты: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</a:rPr>
              <a:t>Парменид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Платон, Декарт, Спиноза, Лейбниц, Гегель и др. Они признавали разум ос­новой познания и поведения людей, выражая тотальное недоверие к чувствам как источнику достоверной первичной информации.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581" y="3094322"/>
            <a:ext cx="3239115" cy="3763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83" y="3094322"/>
            <a:ext cx="3263304" cy="3763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3060107"/>
            <a:ext cx="2904875" cy="379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10113"/>
      </p:ext>
    </p:extLst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40950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7932235"/>
      </p:ext>
    </p:extLst>
  </p:cSld>
  <p:clrMapOvr>
    <a:masterClrMapping/>
  </p:clrMapOvr>
  <p:transition spd="slow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9970" y="1170686"/>
            <a:ext cx="6520942" cy="36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970" y="1536446"/>
            <a:ext cx="596645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1716" y="1536446"/>
            <a:ext cx="5562092" cy="365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7378" y="1536446"/>
            <a:ext cx="124968" cy="365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9970" y="2054682"/>
            <a:ext cx="7667625" cy="366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9970" y="2420747"/>
            <a:ext cx="2960623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9970" y="2938907"/>
            <a:ext cx="6952360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9970" y="3304616"/>
            <a:ext cx="322325" cy="366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4854" y="3304616"/>
            <a:ext cx="1474850" cy="3660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19857" y="3304616"/>
            <a:ext cx="2138807" cy="366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05884" y="3304616"/>
            <a:ext cx="124967" cy="366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4370" y="1155446"/>
            <a:ext cx="165735" cy="3028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7E7E7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7E7E7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7E7E7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7E7E7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9970" y="3823080"/>
            <a:ext cx="8056118" cy="3657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9970" y="4188840"/>
            <a:ext cx="7083171" cy="3657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970" y="4554601"/>
            <a:ext cx="2375281" cy="3657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3226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Важной стороной познания наряду с отражением является творчество. Творчество - это процесс человеческой деятельности, создающий качественно новые, материальные и духовные ценности.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1700213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4795"/>
      </p:ext>
    </p:extLst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602" y="1772816"/>
            <a:ext cx="8291264" cy="638132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Центральный момент творчества - озарение, интуитивное схватывание нового. Интуиция - это способность постижения истины путём прямого ее усмотрения через обосно­вания с помощью доказательства. </a:t>
            </a:r>
          </a:p>
          <a:p>
            <a:pPr marL="64008" indent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Интуитивной способности человека свойственны: </a:t>
            </a:r>
          </a:p>
          <a:p>
            <a:pPr>
              <a:buClrTx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неожиданность решения задачи; </a:t>
            </a:r>
          </a:p>
          <a:p>
            <a:pPr>
              <a:buClrTx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неосознанность путей и средств её решения; </a:t>
            </a:r>
          </a:p>
          <a:p>
            <a:pPr>
              <a:buClrTx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непосредственность постижения истины на сущностном уровне объектов. </a:t>
            </a:r>
          </a:p>
        </p:txBody>
      </p:sp>
    </p:spTree>
    <p:extLst>
      <p:ext uri="{BB962C8B-B14F-4D97-AF65-F5344CB8AC3E}">
        <p14:creationId xmlns:p14="http://schemas.microsoft.com/office/powerpoint/2010/main" val="4246915739"/>
      </p:ext>
    </p:extLst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bright="12000" contrast="-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604448" cy="638132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				Современная психология 					творчества и 							нейрофизиология 						утверждают, что 						интуиция включает в 				себя ряд определенных 					этапов. К ним относятся: </a:t>
            </a:r>
          </a:p>
          <a:p>
            <a:pPr>
              <a:buClr>
                <a:schemeClr val="tx1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накопление и бессознательное распределение образов и абстракций в системе памяти;</a:t>
            </a:r>
          </a:p>
          <a:p>
            <a:pPr>
              <a:buClrTx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неосознанное комбинирование и переработка накопленных абстрак­ций, образов и правил в целях решения определенной задачи;</a:t>
            </a:r>
          </a:p>
          <a:p>
            <a:pPr>
              <a:buClrTx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чёткое осозна­ние задачи;</a:t>
            </a:r>
          </a:p>
          <a:p>
            <a:pPr>
              <a:buClrTx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неожиданное для данного человека нахождение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746760809"/>
      </p:ext>
    </p:extLst>
  </p:cSld>
  <p:clrMapOvr>
    <a:masterClrMapping/>
  </p:clrMapOvr>
  <p:transition spd="slow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pPr marL="64008" indent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Интуиция подразделяется на несколько видов, прежде всего, в за­висимости от специфики деятельности субъекта. Выделяются такие виды интуиции, как техническая, научная, обыденная, художественная, врачебная и т.д. По характеру новизны интуиция бывает стандартизированная и эвристическая. </a:t>
            </a:r>
          </a:p>
        </p:txBody>
      </p:sp>
    </p:spTree>
    <p:extLst>
      <p:ext uri="{BB962C8B-B14F-4D97-AF65-F5344CB8AC3E}">
        <p14:creationId xmlns:p14="http://schemas.microsoft.com/office/powerpoint/2010/main" val="3912345049"/>
      </p:ext>
    </p:extLst>
  </p:cSld>
  <p:clrMapOvr>
    <a:masterClrMapping/>
  </p:clrMapOvr>
  <p:transition spd="slow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2000"/>
                    </a14:imgEffect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Эвристическая (творческая) интуиция существенно отличается от стандартизи­рованной: она связана с формированием принципиально нового знания, новых гносеологических образов, чувственных или понятийных. </a:t>
            </a:r>
          </a:p>
        </p:txBody>
      </p:sp>
    </p:spTree>
    <p:extLst>
      <p:ext uri="{BB962C8B-B14F-4D97-AF65-F5344CB8AC3E}">
        <p14:creationId xmlns:p14="http://schemas.microsoft.com/office/powerpoint/2010/main" val="4079481106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16" y="1268760"/>
            <a:ext cx="4572885" cy="322832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4211960" cy="558924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Знание является человеческой информацией о мире. Эта информация существует в виде некоторой субъективной реальности. Знание – всегда является идеальным образом действительности. Знать что-либо означает иметь некоторое идеальное представление о том или ином предмете.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967469"/>
      </p:ext>
    </p:extLst>
  </p:cSld>
  <p:clrMapOvr>
    <a:masterClrMapping/>
  </p:clrMapOvr>
  <p:transition spd="slow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31" y="18047"/>
            <a:ext cx="5621769" cy="47529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6839953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К общим условиям </a:t>
            </a:r>
          </a:p>
          <a:p>
            <a:pPr marL="64008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формирования и </a:t>
            </a:r>
          </a:p>
          <a:p>
            <a:pPr marL="64008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проявления интуиции </a:t>
            </a:r>
          </a:p>
          <a:p>
            <a:pPr marL="64008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относятся сле­дующие: </a:t>
            </a:r>
          </a:p>
          <a:p>
            <a:pPr marL="64008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1) основательная </a:t>
            </a:r>
          </a:p>
          <a:p>
            <a:pPr marL="64008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профессиональная </a:t>
            </a:r>
          </a:p>
          <a:p>
            <a:pPr marL="64008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подготовка человека, </a:t>
            </a:r>
          </a:p>
          <a:p>
            <a:pPr marL="64008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глубокое знание проблемы; </a:t>
            </a:r>
          </a:p>
          <a:p>
            <a:pPr marL="64008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2) поисковая ситуация, состояние </a:t>
            </a:r>
            <a:r>
              <a:rPr lang="ru-RU" sz="2000" b="1" dirty="0" err="1">
                <a:solidFill>
                  <a:schemeClr val="bg1"/>
                </a:solidFill>
              </a:rPr>
              <a:t>проблемности</a:t>
            </a:r>
            <a:r>
              <a:rPr lang="ru-RU" sz="2000" b="1" dirty="0">
                <a:solidFill>
                  <a:schemeClr val="bg1"/>
                </a:solidFill>
              </a:rPr>
              <a:t>; </a:t>
            </a:r>
          </a:p>
          <a:p>
            <a:pPr marL="64008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3) действие у субъекта поисковой доминанты; </a:t>
            </a:r>
          </a:p>
          <a:p>
            <a:pPr marL="64008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4) наличие "подсказки".</a:t>
            </a:r>
          </a:p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70226"/>
      </p:ext>
    </p:extLst>
  </p:cSld>
  <p:clrMapOvr>
    <a:masterClrMapping/>
  </p:clrMapOvr>
  <p:transition spd="slow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1196752"/>
            <a:ext cx="2880320" cy="40324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5472608" cy="674136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Эвристическая 			интуиция не существует в 				абсолютном отрыве от 				дис­курсивного познания. 				Дискурсивный - рассудочный, опосредованный, ло­гический, демонстративный. </a:t>
            </a:r>
          </a:p>
          <a:p>
            <a:pPr marL="64008" indent="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На самом деле не следует ни переоценивать ин­туицию, ни игнорировать ее роль в познании. Дискурсивное и интуитивное - специфические и дополняющие друг друга средства познания.</a:t>
            </a:r>
          </a:p>
          <a:p>
            <a:pPr marL="64008" indent="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Интуиция и творчество не поддаются формально-логическому описанию, но существуют методы, их называют эвристическими, следуя которым ведётся поиск нового. Индуктивное рассуждение - перенос знания, полученного на ос­нове исследования части явлений, на весь класс в целом - является эвристиче­ским приёмом. </a:t>
            </a:r>
          </a:p>
        </p:txBody>
      </p:sp>
    </p:spTree>
    <p:extLst>
      <p:ext uri="{BB962C8B-B14F-4D97-AF65-F5344CB8AC3E}">
        <p14:creationId xmlns:p14="http://schemas.microsoft.com/office/powerpoint/2010/main" val="4132384953"/>
      </p:ext>
    </p:extLst>
  </p:cSld>
  <p:clrMapOvr>
    <a:masterClrMapping/>
  </p:clrMapOvr>
  <p:transition spd="slow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676456" cy="5530877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Определение истины, данное Аристотелем: "Истина есть соответствие нашего знания об объекте самому объекту". </a:t>
            </a:r>
          </a:p>
          <a:p>
            <a:pPr marL="64008" indent="0">
              <a:buNone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Одно из опреде­лений истины в рамках классической концепции: истина - это адекватное отра­жение объекта познающим субъектом, воспроизводящее познаваемый объект так, как он существует сам по себе, вне человеческого сознания.</a:t>
            </a:r>
          </a:p>
        </p:txBody>
      </p:sp>
    </p:spTree>
    <p:extLst>
      <p:ext uri="{BB962C8B-B14F-4D97-AF65-F5344CB8AC3E}">
        <p14:creationId xmlns:p14="http://schemas.microsoft.com/office/powerpoint/2010/main" val="1873681272"/>
      </p:ext>
    </p:extLst>
  </p:cSld>
  <p:clrMapOvr>
    <a:masterClrMapping/>
  </p:clrMapOvr>
  <p:transition spd="slow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3203848" cy="5832648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ru-RU" sz="1700" b="1" dirty="0">
                <a:solidFill>
                  <a:schemeClr val="bg1"/>
                </a:solidFill>
              </a:rPr>
              <a:t>Абсолютная истина - это полное, исчерпывающее знание о предмете.</a:t>
            </a:r>
          </a:p>
          <a:p>
            <a:pPr marL="64008" indent="0">
              <a:buNone/>
            </a:pPr>
            <a:r>
              <a:rPr lang="ru-RU" sz="1700" b="1" dirty="0">
                <a:solidFill>
                  <a:schemeClr val="bg1"/>
                </a:solidFill>
              </a:rPr>
              <a:t>Под абсолютной истиной в настоящее время понимается такого рода знание, которое тождественно своему предмету и потому не может быть опровергнуто при дальнейшем развитии познания.</a:t>
            </a:r>
          </a:p>
          <a:p>
            <a:pPr marL="64008" indent="0">
              <a:buNone/>
            </a:pPr>
            <a:r>
              <a:rPr lang="ru-RU" sz="1700" b="1" dirty="0">
                <a:solidFill>
                  <a:schemeClr val="bg1"/>
                </a:solidFill>
              </a:rPr>
              <a:t>Такая истина есть; а) результат познания отдельных сторон изучаемых объек­тов; б) окончательное знание определенных аспектов действительности; в) то содержание относительной истины, которое сохраняется в процессе дальнейшего познания; г) полное, актуально никогда целиком не достижимое знание о мире в сложноорганизованных системах. </a:t>
            </a:r>
          </a:p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768819"/>
      </p:ext>
    </p:extLst>
  </p:cSld>
  <p:clrMapOvr>
    <a:masterClrMapping/>
  </p:clrMapOvr>
  <p:transition spd="slow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186317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64" y="3717032"/>
            <a:ext cx="3913336" cy="31409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36" y="744124"/>
            <a:ext cx="4017192" cy="270545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4557" y="980727"/>
            <a:ext cx="5178736" cy="5472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Знание тесно связано с отражением, с информацией. Знание - это всегда информация, но не всякая информация - знание. В процессе переработки информация должна приобрести знаковую форму или выразиться в ней с помощью других знаний, она должна получить смысл и значение. Познание и знание различаются как процесс и его результат.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0268" y="25712"/>
            <a:ext cx="4410583" cy="504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39" y="519633"/>
            <a:ext cx="8055736" cy="504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2794" y="620648"/>
            <a:ext cx="2740279" cy="3600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582" y="1484757"/>
            <a:ext cx="6037580" cy="1224280"/>
          </a:xfrm>
          <a:custGeom>
            <a:avLst/>
            <a:gdLst/>
            <a:ahLst/>
            <a:cxnLst/>
            <a:rect l="l" t="t" r="r" b="b"/>
            <a:pathLst>
              <a:path w="6037580" h="1224280">
                <a:moveTo>
                  <a:pt x="5412562" y="0"/>
                </a:moveTo>
                <a:lnTo>
                  <a:pt x="204025" y="0"/>
                </a:lnTo>
                <a:lnTo>
                  <a:pt x="157246" y="5386"/>
                </a:lnTo>
                <a:lnTo>
                  <a:pt x="114302" y="20733"/>
                </a:lnTo>
                <a:lnTo>
                  <a:pt x="76420" y="44816"/>
                </a:lnTo>
                <a:lnTo>
                  <a:pt x="44823" y="76416"/>
                </a:lnTo>
                <a:lnTo>
                  <a:pt x="20738" y="114309"/>
                </a:lnTo>
                <a:lnTo>
                  <a:pt x="5388" y="157274"/>
                </a:lnTo>
                <a:lnTo>
                  <a:pt x="0" y="204088"/>
                </a:lnTo>
                <a:lnTo>
                  <a:pt x="0" y="1020190"/>
                </a:lnTo>
                <a:lnTo>
                  <a:pt x="5388" y="1066958"/>
                </a:lnTo>
                <a:lnTo>
                  <a:pt x="20738" y="1109890"/>
                </a:lnTo>
                <a:lnTo>
                  <a:pt x="44823" y="1147760"/>
                </a:lnTo>
                <a:lnTo>
                  <a:pt x="76420" y="1179346"/>
                </a:lnTo>
                <a:lnTo>
                  <a:pt x="114302" y="1203422"/>
                </a:lnTo>
                <a:lnTo>
                  <a:pt x="157246" y="1218766"/>
                </a:lnTo>
                <a:lnTo>
                  <a:pt x="204025" y="1224152"/>
                </a:lnTo>
                <a:lnTo>
                  <a:pt x="5412562" y="1224152"/>
                </a:lnTo>
                <a:lnTo>
                  <a:pt x="5459377" y="1218766"/>
                </a:lnTo>
                <a:lnTo>
                  <a:pt x="5502341" y="1203422"/>
                </a:lnTo>
                <a:lnTo>
                  <a:pt x="5540234" y="1179346"/>
                </a:lnTo>
                <a:lnTo>
                  <a:pt x="5571834" y="1147760"/>
                </a:lnTo>
                <a:lnTo>
                  <a:pt x="5595917" y="1109890"/>
                </a:lnTo>
                <a:lnTo>
                  <a:pt x="5611264" y="1066958"/>
                </a:lnTo>
                <a:lnTo>
                  <a:pt x="5616651" y="1020190"/>
                </a:lnTo>
                <a:lnTo>
                  <a:pt x="6037021" y="929385"/>
                </a:lnTo>
                <a:lnTo>
                  <a:pt x="5616651" y="714120"/>
                </a:lnTo>
                <a:lnTo>
                  <a:pt x="5616651" y="204088"/>
                </a:lnTo>
                <a:lnTo>
                  <a:pt x="5611264" y="157274"/>
                </a:lnTo>
                <a:lnTo>
                  <a:pt x="5595917" y="114309"/>
                </a:lnTo>
                <a:lnTo>
                  <a:pt x="5571834" y="76416"/>
                </a:lnTo>
                <a:lnTo>
                  <a:pt x="5540234" y="44816"/>
                </a:lnTo>
                <a:lnTo>
                  <a:pt x="5502341" y="20733"/>
                </a:lnTo>
                <a:lnTo>
                  <a:pt x="5459377" y="5386"/>
                </a:lnTo>
                <a:lnTo>
                  <a:pt x="5412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582" y="1484757"/>
            <a:ext cx="6037580" cy="1224280"/>
          </a:xfrm>
          <a:custGeom>
            <a:avLst/>
            <a:gdLst/>
            <a:ahLst/>
            <a:cxnLst/>
            <a:rect l="l" t="t" r="r" b="b"/>
            <a:pathLst>
              <a:path w="6037580" h="1224280">
                <a:moveTo>
                  <a:pt x="0" y="204088"/>
                </a:moveTo>
                <a:lnTo>
                  <a:pt x="5388" y="157274"/>
                </a:lnTo>
                <a:lnTo>
                  <a:pt x="20738" y="114309"/>
                </a:lnTo>
                <a:lnTo>
                  <a:pt x="44823" y="76416"/>
                </a:lnTo>
                <a:lnTo>
                  <a:pt x="76420" y="44816"/>
                </a:lnTo>
                <a:lnTo>
                  <a:pt x="114302" y="20733"/>
                </a:lnTo>
                <a:lnTo>
                  <a:pt x="157246" y="5386"/>
                </a:lnTo>
                <a:lnTo>
                  <a:pt x="204025" y="0"/>
                </a:lnTo>
                <a:lnTo>
                  <a:pt x="3276422" y="0"/>
                </a:lnTo>
                <a:lnTo>
                  <a:pt x="4680534" y="0"/>
                </a:lnTo>
                <a:lnTo>
                  <a:pt x="5412562" y="0"/>
                </a:lnTo>
                <a:lnTo>
                  <a:pt x="5459377" y="5386"/>
                </a:lnTo>
                <a:lnTo>
                  <a:pt x="5502341" y="20733"/>
                </a:lnTo>
                <a:lnTo>
                  <a:pt x="5540234" y="44816"/>
                </a:lnTo>
                <a:lnTo>
                  <a:pt x="5571834" y="76416"/>
                </a:lnTo>
                <a:lnTo>
                  <a:pt x="5595917" y="114309"/>
                </a:lnTo>
                <a:lnTo>
                  <a:pt x="5611264" y="157274"/>
                </a:lnTo>
                <a:lnTo>
                  <a:pt x="5616651" y="204088"/>
                </a:lnTo>
                <a:lnTo>
                  <a:pt x="5616651" y="714120"/>
                </a:lnTo>
                <a:lnTo>
                  <a:pt x="6037021" y="929385"/>
                </a:lnTo>
                <a:lnTo>
                  <a:pt x="5616651" y="1020190"/>
                </a:lnTo>
                <a:lnTo>
                  <a:pt x="5611264" y="1066958"/>
                </a:lnTo>
                <a:lnTo>
                  <a:pt x="5595917" y="1109890"/>
                </a:lnTo>
                <a:lnTo>
                  <a:pt x="5571834" y="1147760"/>
                </a:lnTo>
                <a:lnTo>
                  <a:pt x="5540234" y="1179346"/>
                </a:lnTo>
                <a:lnTo>
                  <a:pt x="5502341" y="1203422"/>
                </a:lnTo>
                <a:lnTo>
                  <a:pt x="5459377" y="1218766"/>
                </a:lnTo>
                <a:lnTo>
                  <a:pt x="5412562" y="1224152"/>
                </a:lnTo>
                <a:lnTo>
                  <a:pt x="4680534" y="1224152"/>
                </a:lnTo>
                <a:lnTo>
                  <a:pt x="3276422" y="1224152"/>
                </a:lnTo>
                <a:lnTo>
                  <a:pt x="204025" y="1224152"/>
                </a:lnTo>
                <a:lnTo>
                  <a:pt x="157246" y="1218766"/>
                </a:lnTo>
                <a:lnTo>
                  <a:pt x="114302" y="1203422"/>
                </a:lnTo>
                <a:lnTo>
                  <a:pt x="76420" y="1179346"/>
                </a:lnTo>
                <a:lnTo>
                  <a:pt x="44823" y="1147760"/>
                </a:lnTo>
                <a:lnTo>
                  <a:pt x="20738" y="1109890"/>
                </a:lnTo>
                <a:lnTo>
                  <a:pt x="5388" y="1066958"/>
                </a:lnTo>
                <a:lnTo>
                  <a:pt x="0" y="1020190"/>
                </a:lnTo>
                <a:lnTo>
                  <a:pt x="0" y="714120"/>
                </a:lnTo>
                <a:lnTo>
                  <a:pt x="0" y="204088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7546" y="1729994"/>
            <a:ext cx="2871216" cy="3672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8308" y="1729994"/>
            <a:ext cx="473456" cy="3672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3400" y="1729994"/>
            <a:ext cx="906779" cy="3672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7546" y="2095754"/>
            <a:ext cx="4619498" cy="3672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1829" y="3185414"/>
            <a:ext cx="1657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7E7E7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27429" y="3188157"/>
            <a:ext cx="5623559" cy="3782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7429" y="3563365"/>
            <a:ext cx="1473581" cy="3657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7304" y="3563365"/>
            <a:ext cx="185928" cy="3657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60269" y="3563365"/>
            <a:ext cx="3476116" cy="3657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02782" y="3563365"/>
            <a:ext cx="752093" cy="3657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27429" y="3929126"/>
            <a:ext cx="1630933" cy="3657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71829" y="4648834"/>
            <a:ext cx="1657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7E7E7E"/>
                </a:solidFill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27429" y="4651578"/>
            <a:ext cx="5562473" cy="3782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27429" y="5026786"/>
            <a:ext cx="1619377" cy="3657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12085" y="5026786"/>
            <a:ext cx="185927" cy="3657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05048" y="5026786"/>
            <a:ext cx="3986403" cy="3657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27429" y="5392521"/>
            <a:ext cx="2811907" cy="3657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1964219" y="188640"/>
            <a:ext cx="44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51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9970" y="1170686"/>
            <a:ext cx="5804662" cy="36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89446" y="1170686"/>
            <a:ext cx="124968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9970" y="1688845"/>
            <a:ext cx="6871334" cy="365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9970" y="2054986"/>
            <a:ext cx="886968" cy="365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33473" y="2054986"/>
            <a:ext cx="6025007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07858" y="2054986"/>
            <a:ext cx="124968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9970" y="2573147"/>
            <a:ext cx="7006717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9970" y="2938907"/>
            <a:ext cx="1084580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59966" y="2938907"/>
            <a:ext cx="124968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9970" y="3457016"/>
            <a:ext cx="6584823" cy="366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9970" y="3823080"/>
            <a:ext cx="438912" cy="3657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85062" y="3823080"/>
            <a:ext cx="742950" cy="3657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79777" y="3823080"/>
            <a:ext cx="185927" cy="3657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72742" y="3823080"/>
            <a:ext cx="473456" cy="3657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93366" y="3823080"/>
            <a:ext cx="2908808" cy="3657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56632" y="3823080"/>
            <a:ext cx="124967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4370" y="1155446"/>
            <a:ext cx="165735" cy="3649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chemeClr val="accent5">
                    <a:lumMod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  <a:cs typeface="Wingdings"/>
              </a:rPr>
              <a:t></a:t>
            </a:r>
            <a:endParaRPr sz="2400"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dirty="0">
                <a:solidFill>
                  <a:schemeClr val="accent5">
                    <a:lumMod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  <a:cs typeface="Wingdings"/>
              </a:rPr>
              <a:t></a:t>
            </a:r>
            <a:endParaRPr sz="2400"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  <a:cs typeface="Wingdings"/>
            </a:endParaRPr>
          </a:p>
          <a:p>
            <a:pPr>
              <a:lnSpc>
                <a:spcPct val="100000"/>
              </a:lnSpc>
            </a:pPr>
            <a:endParaRPr sz="3550"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chemeClr val="accent5">
                    <a:lumMod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  <a:cs typeface="Wingdings"/>
              </a:rPr>
              <a:t></a:t>
            </a:r>
            <a:endParaRPr sz="2400"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  <a:cs typeface="Wingding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chemeClr val="accent5">
                    <a:lumMod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  <a:cs typeface="Wingdings"/>
              </a:rPr>
              <a:t></a:t>
            </a:r>
            <a:endParaRPr sz="2400"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  <a:cs typeface="Wingding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chemeClr val="accent5">
                    <a:lumMod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  <a:cs typeface="Wingdings"/>
              </a:rPr>
              <a:t></a:t>
            </a:r>
            <a:endParaRPr sz="2400"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  <a:cs typeface="Wingding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9970" y="4341240"/>
            <a:ext cx="7174357" cy="3657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9970" y="4707001"/>
            <a:ext cx="335280" cy="3657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60094" y="4707001"/>
            <a:ext cx="2142617" cy="3657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59938" y="4707001"/>
            <a:ext cx="124968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75000"/>
                </a:schemeClr>
              </a:solidFill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9485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383844"/>
              </p:ext>
            </p:extLst>
          </p:nvPr>
        </p:nvGraphicFramePr>
        <p:xfrm>
          <a:off x="467544" y="332656"/>
          <a:ext cx="8229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395536" y="3501008"/>
          <a:ext cx="842493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233942"/>
            <a:ext cx="5866575" cy="480253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Агностицизм.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Его специфика - в выдвижении и обосновании положения о том, что сущность объектов (материальных и духовных) непознаваема. Древнегреческий философ Протагор писал о том, что разным лю­дям свойственны разные понимания и разные оценки явлений, поэтому "чело­век есть мера всех вещей". В этом положении не только установлена противо­положность между субъективной и объективной реальностью, но и отрицается возможность их совпадения в процессе познания действительности, утвержда­ется абсолютная независимость субъективной реальности от объективной.</a:t>
            </a:r>
          </a:p>
          <a:p>
            <a:pPr>
              <a:buNone/>
            </a:pP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95" y="2852936"/>
            <a:ext cx="1815328" cy="21602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95" y="1052736"/>
            <a:ext cx="1624238" cy="120837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</TotalTime>
  <Words>1569</Words>
  <Application>Microsoft Office PowerPoint</Application>
  <PresentationFormat>Экран (4:3)</PresentationFormat>
  <Paragraphs>124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Blogger Sans</vt:lpstr>
      <vt:lpstr>Blogger Sans Light</vt:lpstr>
      <vt:lpstr>Book Antiqua</vt:lpstr>
      <vt:lpstr>Calibri</vt:lpstr>
      <vt:lpstr>Times New Roman</vt:lpstr>
      <vt:lpstr>Wingdings</vt:lpstr>
      <vt:lpstr>1_Тема Office</vt:lpstr>
      <vt:lpstr>Тема 2.5 Проблема сознания и познания</vt:lpstr>
      <vt:lpstr>План: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Взгляд на познавательный процесс сквозь призму категорий субъекта и объекта позволяет подчеркнуть ряд идей. Во-первых, это позволяет совместить принцип отражения с признанием творческого, активного познавательного процесса. Человек не ждет, когда внешний мир отразится в его сознании. Он сам генерирует познавательные структуры и в ходе практической деятельности проверяет меру их соответствия объективной действительности.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Суждение - есть отражение связей  между предметами и явлениями действительности или между их свойствами и признаками. Это форма мысли, в которой утверждается или отрицается что-либо о чём-либо.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Важной стороной познания наряду с отражением является творчество. Творчество - это процесс человеческой деятельности, создающий качественно новые, материальные и духовные ценности.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</dc:creator>
  <cp:lastModifiedBy>Учетная запись Майкрософт</cp:lastModifiedBy>
  <cp:revision>67</cp:revision>
  <dcterms:created xsi:type="dcterms:W3CDTF">2014-05-22T00:30:10Z</dcterms:created>
  <dcterms:modified xsi:type="dcterms:W3CDTF">2024-01-27T11:29:54Z</dcterms:modified>
</cp:coreProperties>
</file>