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0" r:id="rId5"/>
    <p:sldId id="261" r:id="rId6"/>
    <p:sldId id="268" r:id="rId7"/>
    <p:sldId id="269" r:id="rId8"/>
    <p:sldId id="270" r:id="rId9"/>
    <p:sldId id="271" r:id="rId10"/>
    <p:sldId id="272" r:id="rId11"/>
    <p:sldId id="287" r:id="rId12"/>
    <p:sldId id="275" r:id="rId13"/>
    <p:sldId id="266" r:id="rId14"/>
    <p:sldId id="274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73" r:id="rId23"/>
    <p:sldId id="284" r:id="rId24"/>
    <p:sldId id="285" r:id="rId25"/>
    <p:sldId id="28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0"/>
            <a:ext cx="119507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Солодки корни                  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Glycyrrhizae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radices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Солодка голая                    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Glycyrrhiza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glabra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Солодка уральская            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Glycyrrhiza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uralensis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Fisch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сем. Бобовые   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Fabaceae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81" y="2631079"/>
            <a:ext cx="5853119" cy="42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76" y="57150"/>
            <a:ext cx="4533900" cy="6800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3828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400"/>
            <a:ext cx="5619750" cy="3371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74" y="1914525"/>
            <a:ext cx="3387725" cy="3387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67" y="1930400"/>
            <a:ext cx="3365328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6858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://www.gs-tobacco.ru/photos/mikstura-ot-kashlya-dlya-vzroslyh-mojno-li-detyam-7709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://www.gs-tobacco.ru/photos/mikstura-ot-kashlya-dlya-vzroslyh-mojno-li-detyam-7709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6" name="AutoShape 14" descr="https://ru.all.biz/img/ru/catalog/34305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8" name="AutoShape 16" descr="https://ru.all.biz/img/ru/catalog/34305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90" name="AutoShape 18" descr="https://ru.all.biz/img/ru/catalog/34305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25" y="556179"/>
            <a:ext cx="4854956" cy="58482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21" y="556179"/>
            <a:ext cx="5056279" cy="58482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02260"/>
            <a:ext cx="2710009" cy="5956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4711700" cy="4711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63" y="1282699"/>
            <a:ext cx="3141133" cy="47116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75" y="1282697"/>
            <a:ext cx="5171825" cy="47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833"/>
            <a:ext cx="5207000" cy="4162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1462741"/>
            <a:ext cx="831702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05" y="0"/>
            <a:ext cx="601789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89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5715000" cy="5715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23900"/>
            <a:ext cx="6858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47700"/>
            <a:ext cx="3810000" cy="5715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609600"/>
            <a:ext cx="3835400" cy="5753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621901"/>
            <a:ext cx="4307138" cy="574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" y="1397000"/>
            <a:ext cx="4104800" cy="40568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13" y="1397000"/>
            <a:ext cx="4056883" cy="4056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07" y="1397000"/>
            <a:ext cx="4056884" cy="40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7087" y="6231155"/>
            <a:ext cx="11259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       </a:t>
            </a:r>
            <a:endParaRPr lang="ru-RU" sz="2800" dirty="0"/>
          </a:p>
        </p:txBody>
      </p:sp>
      <p:sp>
        <p:nvSpPr>
          <p:cNvPr id="4" name="Rectangle 143"/>
          <p:cNvSpPr>
            <a:spLocks noChangeArrowheads="1"/>
          </p:cNvSpPr>
          <p:nvPr/>
        </p:nvSpPr>
        <p:spPr bwMode="auto">
          <a:xfrm>
            <a:off x="3750365" y="518791"/>
            <a:ext cx="223690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24476" y="5495376"/>
            <a:ext cx="5780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/>
              <a:t>глицирризиновая</a:t>
            </a:r>
            <a:r>
              <a:rPr lang="ru-RU" sz="2800" dirty="0" smtClean="0"/>
              <a:t> к-та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447" y="1094012"/>
            <a:ext cx="5356440" cy="481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0529"/>
            <a:ext cx="6858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51779"/>
            <a:ext cx="1993900" cy="681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609600"/>
            <a:ext cx="5778500" cy="5778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609600"/>
            <a:ext cx="57785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86" y="0"/>
            <a:ext cx="7954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58" y="1816101"/>
            <a:ext cx="7060625" cy="3822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67" y="1066227"/>
            <a:ext cx="5157733" cy="513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33047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0"/>
            <a:ext cx="57277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060450"/>
            <a:ext cx="8572500" cy="476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0449"/>
            <a:ext cx="4762501" cy="47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83772" y="3309554"/>
            <a:ext cx="20024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ликвиритин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7576456" y="3257303"/>
            <a:ext cx="2721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ликуразид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775166" y="6081270"/>
            <a:ext cx="5059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ононин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26" y="824375"/>
            <a:ext cx="5941347" cy="25166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026" y="652437"/>
            <a:ext cx="5941347" cy="26886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332" y="3958165"/>
            <a:ext cx="5941347" cy="2116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470182"/>
            <a:ext cx="12192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Корни солодки включены в ГФ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ФС.2.5.0040.15. Стандартизуются по содержанию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глицирризиновой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определяемой спектрофотометрическим методом по собственному поглощению при 258 нм (не менее 6%).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Корни солодки в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EuPh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стандартизуются по содержанию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глицирризиновой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4%),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определяемой методом ВЭЖХ со спектрофотометрическим детектированием при 254 нм.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72383" y="259083"/>
            <a:ext cx="5865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солодки голой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s://zelenodolsk.vapteke.ru/image.php?i=2328&amp;n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2300" y="966969"/>
            <a:ext cx="3600450" cy="5715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966969"/>
            <a:ext cx="3810000" cy="5715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0" y="966969"/>
            <a:ext cx="348342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80" y="901096"/>
            <a:ext cx="5725391" cy="571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096"/>
            <a:ext cx="4286250" cy="5715000"/>
          </a:xfrm>
          <a:prstGeom prst="rect">
            <a:avLst/>
          </a:prstGeom>
        </p:spPr>
      </p:pic>
      <p:pic>
        <p:nvPicPr>
          <p:cNvPr id="7" name="Picture 4" descr="https://gosapteka.pro/upload/iblock/6aa/6aa3d6229c952b53c242d322ecce6ea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23300" y="950325"/>
            <a:ext cx="3568700" cy="5665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52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667318"/>
            <a:ext cx="4124325" cy="6181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24" y="667318"/>
            <a:ext cx="4117975" cy="6172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676274"/>
            <a:ext cx="4126302" cy="61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86" y="285750"/>
            <a:ext cx="4384876" cy="6572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62" y="285750"/>
            <a:ext cx="43815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400" y="975963"/>
            <a:ext cx="3925106" cy="58820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64" y="975963"/>
            <a:ext cx="5666135" cy="5666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1" y="1143001"/>
            <a:ext cx="5549899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88</Words>
  <Application>Microsoft Office PowerPoint</Application>
  <PresentationFormat>Широкоэкранный</PresentationFormat>
  <Paragraphs>14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117</cp:revision>
  <dcterms:created xsi:type="dcterms:W3CDTF">2017-09-02T10:15:39Z</dcterms:created>
  <dcterms:modified xsi:type="dcterms:W3CDTF">2021-09-30T16:20:49Z</dcterms:modified>
</cp:coreProperties>
</file>