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0521" y="413359"/>
            <a:ext cx="116867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Маакии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амурской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древесина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Maackiae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amurensis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lignum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Маакия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амурская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Maackia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amurensis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Rupr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et Maxim.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Бобовые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Fabaceae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E:\Фото растений\Коры\Maackia amurensis\21727_2fd497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9549" y="2479806"/>
            <a:ext cx="3283646" cy="437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 растений\Коры\Maackia amurensis\147667_6a7ccd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01666"/>
            <a:ext cx="7458373" cy="5436296"/>
          </a:xfrm>
          <a:prstGeom prst="rect">
            <a:avLst/>
          </a:prstGeom>
          <a:noFill/>
        </p:spPr>
      </p:pic>
      <p:pic>
        <p:nvPicPr>
          <p:cNvPr id="7" name="Picture 1" descr="E:\Фото растений\Коры\Maackia amurensis\Maackia_amuren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799" y="789140"/>
            <a:ext cx="7255201" cy="5444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1874" y="3179390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err="1" smtClean="0"/>
              <a:t>оробол</a:t>
            </a:r>
            <a:r>
              <a:rPr lang="ru-RU" sz="2800" dirty="0" smtClean="0"/>
              <a:t>                                                   </a:t>
            </a:r>
            <a:r>
              <a:rPr lang="ru-RU" sz="2800" dirty="0" err="1" smtClean="0"/>
              <a:t>текторигенин</a:t>
            </a:r>
            <a:endParaRPr lang="ru-RU" sz="2800" dirty="0"/>
          </a:p>
        </p:txBody>
      </p:sp>
      <p:graphicFrame>
        <p:nvGraphicFramePr>
          <p:cNvPr id="12305" name="Object 17"/>
          <p:cNvGraphicFramePr>
            <a:graphicFrameLocks noChangeAspect="1"/>
          </p:cNvGraphicFramePr>
          <p:nvPr/>
        </p:nvGraphicFramePr>
        <p:xfrm>
          <a:off x="461723" y="1016913"/>
          <a:ext cx="4327986" cy="1951755"/>
        </p:xfrm>
        <a:graphic>
          <a:graphicData uri="http://schemas.openxmlformats.org/presentationml/2006/ole">
            <p:oleObj spid="_x0000_s12305" name="CS ChemDraw Drawing" r:id="rId3" imgW="3302360" imgH="1488707" progId="ChemDraw.Document.6.0">
              <p:embed/>
            </p:oleObj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/>
        </p:nvGraphicFramePr>
        <p:xfrm>
          <a:off x="6125227" y="1072741"/>
          <a:ext cx="4388125" cy="1895928"/>
        </p:xfrm>
        <a:graphic>
          <a:graphicData uri="http://schemas.openxmlformats.org/presentationml/2006/ole">
            <p:oleObj spid="_x0000_s12306" name="CS ChemDraw Drawing" r:id="rId4" imgW="3446668" imgH="1488707" progId="ChemDraw.Document.6.0">
              <p:embed/>
            </p:oleObj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/>
        </p:nvGraphicFramePr>
        <p:xfrm>
          <a:off x="806650" y="3745283"/>
          <a:ext cx="4202278" cy="2379944"/>
        </p:xfrm>
        <a:graphic>
          <a:graphicData uri="http://schemas.openxmlformats.org/presentationml/2006/ole">
            <p:oleObj spid="_x0000_s12307" name="CS ChemDraw Drawing" r:id="rId5" imgW="3302360" imgH="1869665" progId="ChemDraw.Document.6.0">
              <p:embed/>
            </p:oleObj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6041786" y="3858017"/>
          <a:ext cx="4097685" cy="2320708"/>
        </p:xfrm>
        <a:graphic>
          <a:graphicData uri="http://schemas.openxmlformats.org/presentationml/2006/ole">
            <p:oleObj spid="_x0000_s12308" name="CS ChemDraw Drawing" r:id="rId6" imgW="3302629" imgH="1869935" progId="ChemDraw.Document.6.0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5863" y="6162672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err="1" smtClean="0"/>
              <a:t>резвератрол</a:t>
            </a:r>
            <a:r>
              <a:rPr lang="ru-RU" sz="2800" dirty="0" smtClean="0"/>
              <a:t>                                             </a:t>
            </a:r>
            <a:r>
              <a:rPr lang="ru-RU" sz="2800" dirty="0" err="1" smtClean="0"/>
              <a:t>пицеатаннол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8099" y="1002082"/>
            <a:ext cx="1164920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Древесина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маакии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амурской стандартизуется ФСП 42-0170-2947-02 по содержанию суммы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стильбенов 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изофлавонов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определяемой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спектро-фотометрическим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методом при  320 и 272 нм (не менее   %).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08178" y="258547"/>
            <a:ext cx="6538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маакии</a:t>
            </a:r>
            <a:r>
              <a:rPr lang="ru-RU" sz="4000" dirty="0" smtClean="0">
                <a:solidFill>
                  <a:srgbClr val="C00000"/>
                </a:solidFill>
              </a:rPr>
              <a:t> амурской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User\Downloads\P3WnSXmUuaNAzL57QuzR2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458" y="1530851"/>
            <a:ext cx="9448140" cy="4876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58</Words>
  <Application>Microsoft Office PowerPoint</Application>
  <PresentationFormat>Произвольный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CS ChemDraw Drawing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227</cp:revision>
  <dcterms:created xsi:type="dcterms:W3CDTF">2017-09-02T10:15:39Z</dcterms:created>
  <dcterms:modified xsi:type="dcterms:W3CDTF">2017-11-08T18:46:22Z</dcterms:modified>
</cp:coreProperties>
</file>