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4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025F1-F8B2-446C-88B8-CED079666C67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342DA-7E67-4620-B83C-B919FC257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135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025F1-F8B2-446C-88B8-CED079666C67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342DA-7E67-4620-B83C-B919FC257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30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025F1-F8B2-446C-88B8-CED079666C67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342DA-7E67-4620-B83C-B919FC257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062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025F1-F8B2-446C-88B8-CED079666C67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342DA-7E67-4620-B83C-B919FC257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893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025F1-F8B2-446C-88B8-CED079666C67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342DA-7E67-4620-B83C-B919FC257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240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025F1-F8B2-446C-88B8-CED079666C67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342DA-7E67-4620-B83C-B919FC257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545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025F1-F8B2-446C-88B8-CED079666C67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342DA-7E67-4620-B83C-B919FC257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212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025F1-F8B2-446C-88B8-CED079666C67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342DA-7E67-4620-B83C-B919FC257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00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025F1-F8B2-446C-88B8-CED079666C67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342DA-7E67-4620-B83C-B919FC257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082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025F1-F8B2-446C-88B8-CED079666C67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342DA-7E67-4620-B83C-B919FC257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230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025F1-F8B2-446C-88B8-CED079666C67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342DA-7E67-4620-B83C-B919FC257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927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025F1-F8B2-446C-88B8-CED079666C67}" type="datetimeFigureOut">
              <a:rPr lang="ru-RU" smtClean="0"/>
              <a:t>16.11.2022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342DA-7E67-4620-B83C-B919FC257C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85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Prosthetics for resection of the lower jaw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discipline "Maxillofacial surgery", module "Maxillofacial prosthetics"</a:t>
            </a:r>
          </a:p>
          <a:p>
            <a:r>
              <a:rPr lang="en-US" dirty="0" smtClean="0"/>
              <a:t>Topic 3.2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8424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Comprehensive treatment of patients with postoperative defects of the lower jaw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2924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453" y="1954044"/>
            <a:ext cx="4029805" cy="30299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317" y="1954043"/>
            <a:ext cx="3718882" cy="30299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4696" y="5117911"/>
            <a:ext cx="4365114" cy="174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210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30</Words>
  <Application>Microsoft Office PowerPoint</Application>
  <PresentationFormat>Широкоэкранный</PresentationFormat>
  <Paragraphs>4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Prosthetics for resection of the lower jaw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Prosthetics for resection of the lower jaw</dc:title>
  <dc:creator>User</dc:creator>
  <cp:lastModifiedBy>user</cp:lastModifiedBy>
  <cp:revision>6</cp:revision>
  <dcterms:created xsi:type="dcterms:W3CDTF">2022-11-16T06:13:58Z</dcterms:created>
  <dcterms:modified xsi:type="dcterms:W3CDTF">2022-11-16T09:25:23Z</dcterms:modified>
</cp:coreProperties>
</file>