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57" r:id="rId4"/>
    <p:sldId id="261" r:id="rId5"/>
    <p:sldId id="262" r:id="rId6"/>
    <p:sldId id="258" r:id="rId7"/>
    <p:sldId id="259" r:id="rId8"/>
    <p:sldId id="260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530AF-CF45-4EA0-975B-9269B6826ECA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355324-0379-4A40-9DBD-6315D3284D53}">
      <dgm:prSet phldrT="[Текст]"/>
      <dgm:spPr/>
      <dgm:t>
        <a:bodyPr/>
        <a:lstStyle/>
        <a:p>
          <a:r>
            <a:rPr lang="en-US" dirty="0" smtClean="0"/>
            <a:t>Chemical factors</a:t>
          </a:r>
          <a:endParaRPr lang="ru-RU" dirty="0"/>
        </a:p>
      </dgm:t>
    </dgm:pt>
    <dgm:pt modelId="{1587FAE7-91A9-401C-AA37-E3173656A6FB}" type="parTrans" cxnId="{8A618B55-FBFA-4944-81B3-AADC30AC055B}">
      <dgm:prSet/>
      <dgm:spPr/>
      <dgm:t>
        <a:bodyPr/>
        <a:lstStyle/>
        <a:p>
          <a:endParaRPr lang="ru-RU"/>
        </a:p>
      </dgm:t>
    </dgm:pt>
    <dgm:pt modelId="{97873424-F487-4D44-9605-76953582D466}" type="sibTrans" cxnId="{8A618B55-FBFA-4944-81B3-AADC30AC055B}">
      <dgm:prSet/>
      <dgm:spPr/>
      <dgm:t>
        <a:bodyPr/>
        <a:lstStyle/>
        <a:p>
          <a:endParaRPr lang="ru-RU"/>
        </a:p>
      </dgm:t>
    </dgm:pt>
    <dgm:pt modelId="{2C6CE90F-C750-44EC-8A61-7758BC382173}">
      <dgm:prSet phldrT="[Текст]"/>
      <dgm:spPr/>
      <dgm:t>
        <a:bodyPr/>
        <a:lstStyle/>
        <a:p>
          <a:r>
            <a:rPr lang="en-US" b="1" i="0" dirty="0" smtClean="0"/>
            <a:t>Physical factors</a:t>
          </a:r>
          <a:endParaRPr lang="ru-RU" dirty="0"/>
        </a:p>
      </dgm:t>
    </dgm:pt>
    <dgm:pt modelId="{CF4989C7-4A07-424E-9FA9-41AD31BFF30F}" type="parTrans" cxnId="{C0A555FE-6673-480E-B441-3CC6A891560A}">
      <dgm:prSet/>
      <dgm:spPr/>
      <dgm:t>
        <a:bodyPr/>
        <a:lstStyle/>
        <a:p>
          <a:endParaRPr lang="ru-RU"/>
        </a:p>
      </dgm:t>
    </dgm:pt>
    <dgm:pt modelId="{20F2BD96-3498-4213-9909-8FBAE4E55220}" type="sibTrans" cxnId="{C0A555FE-6673-480E-B441-3CC6A891560A}">
      <dgm:prSet/>
      <dgm:spPr/>
      <dgm:t>
        <a:bodyPr/>
        <a:lstStyle/>
        <a:p>
          <a:endParaRPr lang="ru-RU"/>
        </a:p>
      </dgm:t>
    </dgm:pt>
    <dgm:pt modelId="{383E6886-2EF3-4767-9B07-97471D4C3FE4}">
      <dgm:prSet phldrT="[Текст]"/>
      <dgm:spPr/>
      <dgm:t>
        <a:bodyPr/>
        <a:lstStyle/>
        <a:p>
          <a:r>
            <a:rPr lang="en-US" b="1" i="0" dirty="0" smtClean="0"/>
            <a:t>Biological factors</a:t>
          </a:r>
          <a:endParaRPr lang="ru-RU" dirty="0"/>
        </a:p>
      </dgm:t>
    </dgm:pt>
    <dgm:pt modelId="{7470EF1C-3149-4F84-97F7-458FB9A3370F}" type="parTrans" cxnId="{FE7A13B1-805F-497E-B286-B33062E9F15A}">
      <dgm:prSet/>
      <dgm:spPr/>
      <dgm:t>
        <a:bodyPr/>
        <a:lstStyle/>
        <a:p>
          <a:endParaRPr lang="ru-RU"/>
        </a:p>
      </dgm:t>
    </dgm:pt>
    <dgm:pt modelId="{93BDED1A-D64D-496E-BCA2-FF84AF6E14EF}" type="sibTrans" cxnId="{FE7A13B1-805F-497E-B286-B33062E9F15A}">
      <dgm:prSet/>
      <dgm:spPr/>
      <dgm:t>
        <a:bodyPr/>
        <a:lstStyle/>
        <a:p>
          <a:endParaRPr lang="ru-RU"/>
        </a:p>
      </dgm:t>
    </dgm:pt>
    <dgm:pt modelId="{9DD41504-F263-4AFE-9BC6-AD2E0E196796}">
      <dgm:prSet/>
      <dgm:spPr/>
      <dgm:t>
        <a:bodyPr/>
        <a:lstStyle/>
        <a:p>
          <a:r>
            <a:rPr lang="en-US" b="0" i="0" dirty="0" smtClean="0">
              <a:solidFill>
                <a:schemeClr val="accent2">
                  <a:lumMod val="50000"/>
                </a:schemeClr>
              </a:solidFill>
            </a:rPr>
            <a:t>hypoxia, malnutrition, hormonal </a:t>
          </a:r>
          <a:r>
            <a:rPr lang="en-US" b="0" i="0" dirty="0" err="1" smtClean="0">
              <a:solidFill>
                <a:schemeClr val="accent2">
                  <a:lumMod val="50000"/>
                </a:schemeClr>
              </a:solidFill>
            </a:rPr>
            <a:t>discorrelation</a:t>
          </a:r>
          <a:r>
            <a:rPr lang="en-US" b="0" i="0" dirty="0" smtClean="0">
              <a:solidFill>
                <a:schemeClr val="accent2">
                  <a:lumMod val="50000"/>
                </a:schemeClr>
              </a:solidFill>
            </a:rPr>
            <a:t>, teratogenic poisons</a:t>
          </a:r>
          <a:r>
            <a:rPr lang="ru-RU" b="0" i="0" dirty="0" smtClean="0">
              <a:solidFill>
                <a:schemeClr val="accent2">
                  <a:lumMod val="50000"/>
                </a:schemeClr>
              </a:solidFill>
            </a:rPr>
            <a:t>.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0A94AD31-D26B-4D3F-BACB-6E6CF6BC7115}" type="parTrans" cxnId="{67DDDC49-F517-4DC2-9DF9-36315279C63D}">
      <dgm:prSet/>
      <dgm:spPr/>
      <dgm:t>
        <a:bodyPr/>
        <a:lstStyle/>
        <a:p>
          <a:endParaRPr lang="ru-RU"/>
        </a:p>
      </dgm:t>
    </dgm:pt>
    <dgm:pt modelId="{4BE73794-6D80-4645-A4B3-B2E4FD0BE847}" type="sibTrans" cxnId="{67DDDC49-F517-4DC2-9DF9-36315279C63D}">
      <dgm:prSet/>
      <dgm:spPr/>
      <dgm:t>
        <a:bodyPr/>
        <a:lstStyle/>
        <a:p>
          <a:endParaRPr lang="ru-RU"/>
        </a:p>
      </dgm:t>
    </dgm:pt>
    <dgm:pt modelId="{CB04D9CE-07D1-4C2C-B1D0-1DC883B4647D}">
      <dgm:prSet custT="1"/>
      <dgm:spPr/>
      <dgm:t>
        <a:bodyPr/>
        <a:lstStyle/>
        <a:p>
          <a:r>
            <a:rPr lang="en-US" sz="1800" b="0" i="0" dirty="0" smtClean="0">
              <a:solidFill>
                <a:schemeClr val="accent2">
                  <a:lumMod val="50000"/>
                </a:schemeClr>
              </a:solidFill>
            </a:rPr>
            <a:t>mechanical, thermal, radiation.</a:t>
          </a:r>
          <a:endParaRPr lang="ru-RU" sz="1600" dirty="0"/>
        </a:p>
      </dgm:t>
    </dgm:pt>
    <dgm:pt modelId="{ACF9C9AA-DE20-4C00-AA05-40217D4F55FF}" type="parTrans" cxnId="{B5169594-CEBB-45E6-B818-9FED47B5B355}">
      <dgm:prSet/>
      <dgm:spPr/>
      <dgm:t>
        <a:bodyPr/>
        <a:lstStyle/>
        <a:p>
          <a:endParaRPr lang="ru-RU"/>
        </a:p>
      </dgm:t>
    </dgm:pt>
    <dgm:pt modelId="{3799B833-3CAF-4ABB-837F-EEAAA5CEA01E}" type="sibTrans" cxnId="{B5169594-CEBB-45E6-B818-9FED47B5B355}">
      <dgm:prSet/>
      <dgm:spPr/>
      <dgm:t>
        <a:bodyPr/>
        <a:lstStyle/>
        <a:p>
          <a:endParaRPr lang="ru-RU"/>
        </a:p>
      </dgm:t>
    </dgm:pt>
    <dgm:pt modelId="{4128886E-D13C-4A17-B8DC-C96C3A1BA295}">
      <dgm:prSet custT="1"/>
      <dgm:spPr/>
      <dgm:t>
        <a:bodyPr/>
        <a:lstStyle/>
        <a:p>
          <a:r>
            <a:rPr lang="en-US" sz="1800" b="0" i="0" dirty="0" smtClean="0">
              <a:solidFill>
                <a:schemeClr val="accent2">
                  <a:lumMod val="50000"/>
                </a:schemeClr>
              </a:solidFill>
            </a:rPr>
            <a:t>viruses, bacteria and their toxins, protozoa.</a:t>
          </a:r>
          <a:endParaRPr lang="ru-RU" sz="1800" dirty="0">
            <a:solidFill>
              <a:schemeClr val="accent2">
                <a:lumMod val="50000"/>
              </a:schemeClr>
            </a:solidFill>
          </a:endParaRPr>
        </a:p>
      </dgm:t>
    </dgm:pt>
    <dgm:pt modelId="{C6F7A789-67B3-4D59-A054-CCE76A77A0B8}" type="parTrans" cxnId="{B4959188-745E-4ADA-86B4-D2B473E60469}">
      <dgm:prSet/>
      <dgm:spPr/>
      <dgm:t>
        <a:bodyPr/>
        <a:lstStyle/>
        <a:p>
          <a:endParaRPr lang="ru-RU"/>
        </a:p>
      </dgm:t>
    </dgm:pt>
    <dgm:pt modelId="{165E3F20-0405-4BEC-80CB-52A9AE284FDF}" type="sibTrans" cxnId="{B4959188-745E-4ADA-86B4-D2B473E60469}">
      <dgm:prSet/>
      <dgm:spPr/>
      <dgm:t>
        <a:bodyPr/>
        <a:lstStyle/>
        <a:p>
          <a:endParaRPr lang="ru-RU"/>
        </a:p>
      </dgm:t>
    </dgm:pt>
    <dgm:pt modelId="{15C9277D-6325-440C-A302-19C51347C4CE}">
      <dgm:prSet/>
      <dgm:spPr/>
      <dgm:t>
        <a:bodyPr/>
        <a:lstStyle/>
        <a:p>
          <a:r>
            <a:rPr lang="en-US" b="1" i="0" dirty="0" smtClean="0"/>
            <a:t>Mental factors</a:t>
          </a:r>
          <a:endParaRPr lang="ru-RU" dirty="0"/>
        </a:p>
      </dgm:t>
    </dgm:pt>
    <dgm:pt modelId="{5F908AB7-8761-4F9C-A44C-E7448082A11F}" type="parTrans" cxnId="{16B99AAD-8DBF-4EF3-BDA0-0AF5E1BD7CD4}">
      <dgm:prSet/>
      <dgm:spPr/>
      <dgm:t>
        <a:bodyPr/>
        <a:lstStyle/>
        <a:p>
          <a:endParaRPr lang="ru-RU"/>
        </a:p>
      </dgm:t>
    </dgm:pt>
    <dgm:pt modelId="{63506568-5887-4046-8617-ADED1D8AC9AF}" type="sibTrans" cxnId="{16B99AAD-8DBF-4EF3-BDA0-0AF5E1BD7CD4}">
      <dgm:prSet/>
      <dgm:spPr/>
      <dgm:t>
        <a:bodyPr/>
        <a:lstStyle/>
        <a:p>
          <a:endParaRPr lang="ru-RU"/>
        </a:p>
      </dgm:t>
    </dgm:pt>
    <dgm:pt modelId="{DA857FB6-1660-4D0B-8481-BC5842049874}">
      <dgm:prSet custT="1"/>
      <dgm:spPr/>
      <dgm:t>
        <a:bodyPr/>
        <a:lstStyle/>
        <a:p>
          <a:r>
            <a:rPr lang="en-US" sz="1800" b="0" i="0" dirty="0" err="1" smtClean="0">
              <a:solidFill>
                <a:schemeClr val="accent2">
                  <a:lumMod val="50000"/>
                </a:schemeClr>
              </a:solidFill>
            </a:rPr>
            <a:t>lability</a:t>
          </a:r>
          <a:r>
            <a:rPr lang="en-US" sz="1800" b="0" i="0" dirty="0" smtClean="0">
              <a:solidFill>
                <a:schemeClr val="accent2">
                  <a:lumMod val="50000"/>
                </a:schemeClr>
              </a:solidFill>
            </a:rPr>
            <a:t> of the nervous system, family problems, etc.</a:t>
          </a:r>
          <a:endParaRPr lang="ru-RU" sz="1800" dirty="0">
            <a:solidFill>
              <a:schemeClr val="accent2">
                <a:lumMod val="50000"/>
              </a:schemeClr>
            </a:solidFill>
          </a:endParaRPr>
        </a:p>
      </dgm:t>
    </dgm:pt>
    <dgm:pt modelId="{F584A75C-0C98-4BC2-A8C9-AFC5A20B3DF6}" type="parTrans" cxnId="{7A23E2C1-1F2C-4061-84C9-996D3115FF95}">
      <dgm:prSet/>
      <dgm:spPr/>
      <dgm:t>
        <a:bodyPr/>
        <a:lstStyle/>
        <a:p>
          <a:endParaRPr lang="ru-RU"/>
        </a:p>
      </dgm:t>
    </dgm:pt>
    <dgm:pt modelId="{9F5AE586-F736-45F6-919B-BD48312493E6}" type="sibTrans" cxnId="{7A23E2C1-1F2C-4061-84C9-996D3115FF95}">
      <dgm:prSet/>
      <dgm:spPr/>
      <dgm:t>
        <a:bodyPr/>
        <a:lstStyle/>
        <a:p>
          <a:endParaRPr lang="ru-RU"/>
        </a:p>
      </dgm:t>
    </dgm:pt>
    <dgm:pt modelId="{A7899501-0E63-4527-94D2-B18D1F3F2714}" type="pres">
      <dgm:prSet presAssocID="{5E5530AF-CF45-4EA0-975B-9269B6826ECA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30B5AD-61BB-4EBA-8146-99069B69594B}" type="pres">
      <dgm:prSet presAssocID="{CD355324-0379-4A40-9DBD-6315D3284D53}" presName="compNode" presStyleCnt="0"/>
      <dgm:spPr/>
    </dgm:pt>
    <dgm:pt modelId="{B1A47BCF-6C5B-4C7E-8B25-468E1D752E85}" type="pres">
      <dgm:prSet presAssocID="{CD355324-0379-4A40-9DBD-6315D3284D53}" presName="childRec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36EEA-17B9-4031-9180-FC76ECAA828F}" type="pres">
      <dgm:prSet presAssocID="{CD355324-0379-4A40-9DBD-6315D3284D5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5A03F-CF3F-44EE-8EAB-27042DD10493}" type="pres">
      <dgm:prSet presAssocID="{CD355324-0379-4A40-9DBD-6315D3284D53}" presName="parentRect" presStyleLbl="alignNode1" presStyleIdx="0" presStyleCnt="4"/>
      <dgm:spPr/>
      <dgm:t>
        <a:bodyPr/>
        <a:lstStyle/>
        <a:p>
          <a:endParaRPr lang="ru-RU"/>
        </a:p>
      </dgm:t>
    </dgm:pt>
    <dgm:pt modelId="{81CA7881-6C0A-4011-9CD1-4065EB69FE40}" type="pres">
      <dgm:prSet presAssocID="{CD355324-0379-4A40-9DBD-6315D3284D53}" presName="adorn" presStyleLbl="fgAccFollowNode1" presStyleIdx="0" presStyleCnt="4"/>
      <dgm:spPr/>
    </dgm:pt>
    <dgm:pt modelId="{38EB0D48-9ABB-4344-BD35-80FEE68CDE05}" type="pres">
      <dgm:prSet presAssocID="{97873424-F487-4D44-9605-76953582D46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2C9F24B-9C75-4470-AFCF-6A7C88FFAF8E}" type="pres">
      <dgm:prSet presAssocID="{2C6CE90F-C750-44EC-8A61-7758BC382173}" presName="compNode" presStyleCnt="0"/>
      <dgm:spPr/>
    </dgm:pt>
    <dgm:pt modelId="{37CF8DA9-74A8-4DA8-847F-5833F9FB51AF}" type="pres">
      <dgm:prSet presAssocID="{2C6CE90F-C750-44EC-8A61-7758BC382173}" presName="childRec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4F90E-F9DE-4290-A09D-E0956CB8A49A}" type="pres">
      <dgm:prSet presAssocID="{2C6CE90F-C750-44EC-8A61-7758BC38217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723FB-A035-4273-87CF-E26561522C7F}" type="pres">
      <dgm:prSet presAssocID="{2C6CE90F-C750-44EC-8A61-7758BC382173}" presName="parentRect" presStyleLbl="alignNode1" presStyleIdx="1" presStyleCnt="4"/>
      <dgm:spPr/>
      <dgm:t>
        <a:bodyPr/>
        <a:lstStyle/>
        <a:p>
          <a:endParaRPr lang="ru-RU"/>
        </a:p>
      </dgm:t>
    </dgm:pt>
    <dgm:pt modelId="{6590DC43-3244-4411-857F-D0BA37E2646A}" type="pres">
      <dgm:prSet presAssocID="{2C6CE90F-C750-44EC-8A61-7758BC382173}" presName="adorn" presStyleLbl="fgAccFollowNode1" presStyleIdx="1" presStyleCnt="4"/>
      <dgm:spPr/>
    </dgm:pt>
    <dgm:pt modelId="{E42106C1-3B82-4EFD-B7B5-9AD223327D20}" type="pres">
      <dgm:prSet presAssocID="{20F2BD96-3498-4213-9909-8FBAE4E5522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6DA7C12-F149-44C4-8B6A-8DEB67BD7405}" type="pres">
      <dgm:prSet presAssocID="{383E6886-2EF3-4767-9B07-97471D4C3FE4}" presName="compNode" presStyleCnt="0"/>
      <dgm:spPr/>
    </dgm:pt>
    <dgm:pt modelId="{D7C1EE2E-B3ED-4DEF-BA01-968BEC3CE617}" type="pres">
      <dgm:prSet presAssocID="{383E6886-2EF3-4767-9B07-97471D4C3FE4}" presName="childRec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9549B-B14D-4D56-B2F2-ED706224794F}" type="pres">
      <dgm:prSet presAssocID="{383E6886-2EF3-4767-9B07-97471D4C3FE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93DC08-14C8-4116-9890-1B949ADB7C50}" type="pres">
      <dgm:prSet presAssocID="{383E6886-2EF3-4767-9B07-97471D4C3FE4}" presName="parentRect" presStyleLbl="alignNode1" presStyleIdx="2" presStyleCnt="4"/>
      <dgm:spPr/>
      <dgm:t>
        <a:bodyPr/>
        <a:lstStyle/>
        <a:p>
          <a:endParaRPr lang="ru-RU"/>
        </a:p>
      </dgm:t>
    </dgm:pt>
    <dgm:pt modelId="{8D5636F0-D1D1-4243-B59E-FF205685AFED}" type="pres">
      <dgm:prSet presAssocID="{383E6886-2EF3-4767-9B07-97471D4C3FE4}" presName="adorn" presStyleLbl="fgAccFollowNode1" presStyleIdx="2" presStyleCnt="4"/>
      <dgm:spPr/>
    </dgm:pt>
    <dgm:pt modelId="{FCEEE143-9200-40C8-9977-249F0CD62444}" type="pres">
      <dgm:prSet presAssocID="{93BDED1A-D64D-496E-BCA2-FF84AF6E14E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EAAC337-41E0-4FEA-A221-37F483F38179}" type="pres">
      <dgm:prSet presAssocID="{15C9277D-6325-440C-A302-19C51347C4CE}" presName="compNode" presStyleCnt="0"/>
      <dgm:spPr/>
    </dgm:pt>
    <dgm:pt modelId="{3A8CED9D-1842-4AA9-A9AC-D90C9B763F1E}" type="pres">
      <dgm:prSet presAssocID="{15C9277D-6325-440C-A302-19C51347C4CE}" presName="childRec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2BB64-FC13-496A-80CB-C1DA7D579BD1}" type="pres">
      <dgm:prSet presAssocID="{15C9277D-6325-440C-A302-19C51347C4C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58E9C-B84E-4BEC-97A8-1B48E9B1093D}" type="pres">
      <dgm:prSet presAssocID="{15C9277D-6325-440C-A302-19C51347C4CE}" presName="parentRect" presStyleLbl="alignNode1" presStyleIdx="3" presStyleCnt="4"/>
      <dgm:spPr/>
      <dgm:t>
        <a:bodyPr/>
        <a:lstStyle/>
        <a:p>
          <a:endParaRPr lang="ru-RU"/>
        </a:p>
      </dgm:t>
    </dgm:pt>
    <dgm:pt modelId="{91C66337-F8FB-4950-8CE9-AD83E3019489}" type="pres">
      <dgm:prSet presAssocID="{15C9277D-6325-440C-A302-19C51347C4CE}" presName="adorn" presStyleLbl="fgAccFollowNode1" presStyleIdx="3" presStyleCnt="4"/>
      <dgm:spPr/>
    </dgm:pt>
  </dgm:ptLst>
  <dgm:cxnLst>
    <dgm:cxn modelId="{07BA05F1-6C2B-4E3C-AB93-539C0263F059}" type="presOf" srcId="{20F2BD96-3498-4213-9909-8FBAE4E55220}" destId="{E42106C1-3B82-4EFD-B7B5-9AD223327D20}" srcOrd="0" destOrd="0" presId="urn:microsoft.com/office/officeart/2005/8/layout/bList2#1"/>
    <dgm:cxn modelId="{C8DC1BD5-C55E-45E6-B7C2-DECF5EFF964A}" type="presOf" srcId="{5E5530AF-CF45-4EA0-975B-9269B6826ECA}" destId="{A7899501-0E63-4527-94D2-B18D1F3F2714}" srcOrd="0" destOrd="0" presId="urn:microsoft.com/office/officeart/2005/8/layout/bList2#1"/>
    <dgm:cxn modelId="{B4959188-745E-4ADA-86B4-D2B473E60469}" srcId="{383E6886-2EF3-4767-9B07-97471D4C3FE4}" destId="{4128886E-D13C-4A17-B8DC-C96C3A1BA295}" srcOrd="0" destOrd="0" parTransId="{C6F7A789-67B3-4D59-A054-CCE76A77A0B8}" sibTransId="{165E3F20-0405-4BEC-80CB-52A9AE284FDF}"/>
    <dgm:cxn modelId="{D414806D-EC40-4CCE-9EF4-4122ED424545}" type="presOf" srcId="{4128886E-D13C-4A17-B8DC-C96C3A1BA295}" destId="{D7C1EE2E-B3ED-4DEF-BA01-968BEC3CE617}" srcOrd="0" destOrd="0" presId="urn:microsoft.com/office/officeart/2005/8/layout/bList2#1"/>
    <dgm:cxn modelId="{3270160D-B422-49EC-BC73-371F257382A0}" type="presOf" srcId="{9DD41504-F263-4AFE-9BC6-AD2E0E196796}" destId="{B1A47BCF-6C5B-4C7E-8B25-468E1D752E85}" srcOrd="0" destOrd="0" presId="urn:microsoft.com/office/officeart/2005/8/layout/bList2#1"/>
    <dgm:cxn modelId="{B5169594-CEBB-45E6-B818-9FED47B5B355}" srcId="{2C6CE90F-C750-44EC-8A61-7758BC382173}" destId="{CB04D9CE-07D1-4C2C-B1D0-1DC883B4647D}" srcOrd="0" destOrd="0" parTransId="{ACF9C9AA-DE20-4C00-AA05-40217D4F55FF}" sibTransId="{3799B833-3CAF-4ABB-837F-EEAAA5CEA01E}"/>
    <dgm:cxn modelId="{B782C65D-83F1-4B57-84E4-615576215B42}" type="presOf" srcId="{CD355324-0379-4A40-9DBD-6315D3284D53}" destId="{5BA36EEA-17B9-4031-9180-FC76ECAA828F}" srcOrd="0" destOrd="0" presId="urn:microsoft.com/office/officeart/2005/8/layout/bList2#1"/>
    <dgm:cxn modelId="{8A618B55-FBFA-4944-81B3-AADC30AC055B}" srcId="{5E5530AF-CF45-4EA0-975B-9269B6826ECA}" destId="{CD355324-0379-4A40-9DBD-6315D3284D53}" srcOrd="0" destOrd="0" parTransId="{1587FAE7-91A9-401C-AA37-E3173656A6FB}" sibTransId="{97873424-F487-4D44-9605-76953582D466}"/>
    <dgm:cxn modelId="{F03840D8-C25C-43FC-8B74-EA5E18D69A24}" type="presOf" srcId="{DA857FB6-1660-4D0B-8481-BC5842049874}" destId="{3A8CED9D-1842-4AA9-A9AC-D90C9B763F1E}" srcOrd="0" destOrd="0" presId="urn:microsoft.com/office/officeart/2005/8/layout/bList2#1"/>
    <dgm:cxn modelId="{4551CC07-F37B-4E0D-A368-AA963A9AA827}" type="presOf" srcId="{383E6886-2EF3-4767-9B07-97471D4C3FE4}" destId="{A9E9549B-B14D-4D56-B2F2-ED706224794F}" srcOrd="0" destOrd="0" presId="urn:microsoft.com/office/officeart/2005/8/layout/bList2#1"/>
    <dgm:cxn modelId="{B47FB069-D521-4FEB-8F71-BA0B31BD3A24}" type="presOf" srcId="{93BDED1A-D64D-496E-BCA2-FF84AF6E14EF}" destId="{FCEEE143-9200-40C8-9977-249F0CD62444}" srcOrd="0" destOrd="0" presId="urn:microsoft.com/office/officeart/2005/8/layout/bList2#1"/>
    <dgm:cxn modelId="{16B99AAD-8DBF-4EF3-BDA0-0AF5E1BD7CD4}" srcId="{5E5530AF-CF45-4EA0-975B-9269B6826ECA}" destId="{15C9277D-6325-440C-A302-19C51347C4CE}" srcOrd="3" destOrd="0" parTransId="{5F908AB7-8761-4F9C-A44C-E7448082A11F}" sibTransId="{63506568-5887-4046-8617-ADED1D8AC9AF}"/>
    <dgm:cxn modelId="{9EDCBA6B-58E6-475B-BA40-2FCFB91A6DD4}" type="presOf" srcId="{383E6886-2EF3-4767-9B07-97471D4C3FE4}" destId="{9193DC08-14C8-4116-9890-1B949ADB7C50}" srcOrd="1" destOrd="0" presId="urn:microsoft.com/office/officeart/2005/8/layout/bList2#1"/>
    <dgm:cxn modelId="{593D1F6A-EE21-473E-9A32-B792E797FE5D}" type="presOf" srcId="{15C9277D-6325-440C-A302-19C51347C4CE}" destId="{0E058E9C-B84E-4BEC-97A8-1B48E9B1093D}" srcOrd="1" destOrd="0" presId="urn:microsoft.com/office/officeart/2005/8/layout/bList2#1"/>
    <dgm:cxn modelId="{4B1FEECB-CA56-4D32-BA6D-B06045DEA5A7}" type="presOf" srcId="{2C6CE90F-C750-44EC-8A61-7758BC382173}" destId="{E28723FB-A035-4273-87CF-E26561522C7F}" srcOrd="1" destOrd="0" presId="urn:microsoft.com/office/officeart/2005/8/layout/bList2#1"/>
    <dgm:cxn modelId="{EB3F3B12-E2C9-4392-A3A3-3501B6B35D28}" type="presOf" srcId="{CB04D9CE-07D1-4C2C-B1D0-1DC883B4647D}" destId="{37CF8DA9-74A8-4DA8-847F-5833F9FB51AF}" srcOrd="0" destOrd="0" presId="urn:microsoft.com/office/officeart/2005/8/layout/bList2#1"/>
    <dgm:cxn modelId="{FE7A13B1-805F-497E-B286-B33062E9F15A}" srcId="{5E5530AF-CF45-4EA0-975B-9269B6826ECA}" destId="{383E6886-2EF3-4767-9B07-97471D4C3FE4}" srcOrd="2" destOrd="0" parTransId="{7470EF1C-3149-4F84-97F7-458FB9A3370F}" sibTransId="{93BDED1A-D64D-496E-BCA2-FF84AF6E14EF}"/>
    <dgm:cxn modelId="{0290061B-220D-4CEE-BF99-89F548B4E812}" type="presOf" srcId="{2C6CE90F-C750-44EC-8A61-7758BC382173}" destId="{7C64F90E-F9DE-4290-A09D-E0956CB8A49A}" srcOrd="0" destOrd="0" presId="urn:microsoft.com/office/officeart/2005/8/layout/bList2#1"/>
    <dgm:cxn modelId="{7A23E2C1-1F2C-4061-84C9-996D3115FF95}" srcId="{15C9277D-6325-440C-A302-19C51347C4CE}" destId="{DA857FB6-1660-4D0B-8481-BC5842049874}" srcOrd="0" destOrd="0" parTransId="{F584A75C-0C98-4BC2-A8C9-AFC5A20B3DF6}" sibTransId="{9F5AE586-F736-45F6-919B-BD48312493E6}"/>
    <dgm:cxn modelId="{67DDDC49-F517-4DC2-9DF9-36315279C63D}" srcId="{CD355324-0379-4A40-9DBD-6315D3284D53}" destId="{9DD41504-F263-4AFE-9BC6-AD2E0E196796}" srcOrd="0" destOrd="0" parTransId="{0A94AD31-D26B-4D3F-BACB-6E6CF6BC7115}" sibTransId="{4BE73794-6D80-4645-A4B3-B2E4FD0BE847}"/>
    <dgm:cxn modelId="{DE5109BC-AA31-4959-9FD6-52ED80393774}" type="presOf" srcId="{97873424-F487-4D44-9605-76953582D466}" destId="{38EB0D48-9ABB-4344-BD35-80FEE68CDE05}" srcOrd="0" destOrd="0" presId="urn:microsoft.com/office/officeart/2005/8/layout/bList2#1"/>
    <dgm:cxn modelId="{C0A555FE-6673-480E-B441-3CC6A891560A}" srcId="{5E5530AF-CF45-4EA0-975B-9269B6826ECA}" destId="{2C6CE90F-C750-44EC-8A61-7758BC382173}" srcOrd="1" destOrd="0" parTransId="{CF4989C7-4A07-424E-9FA9-41AD31BFF30F}" sibTransId="{20F2BD96-3498-4213-9909-8FBAE4E55220}"/>
    <dgm:cxn modelId="{EBD5143B-2A94-4AE0-B936-7BF1C4E7A844}" type="presOf" srcId="{CD355324-0379-4A40-9DBD-6315D3284D53}" destId="{E175A03F-CF3F-44EE-8EAB-27042DD10493}" srcOrd="1" destOrd="0" presId="urn:microsoft.com/office/officeart/2005/8/layout/bList2#1"/>
    <dgm:cxn modelId="{0C0A881C-A124-419E-90F8-DC505DE068A9}" type="presOf" srcId="{15C9277D-6325-440C-A302-19C51347C4CE}" destId="{2202BB64-FC13-496A-80CB-C1DA7D579BD1}" srcOrd="0" destOrd="0" presId="urn:microsoft.com/office/officeart/2005/8/layout/bList2#1"/>
    <dgm:cxn modelId="{CB2B87B0-7D5D-47C5-B337-4AE12A3EE42E}" type="presParOf" srcId="{A7899501-0E63-4527-94D2-B18D1F3F2714}" destId="{DA30B5AD-61BB-4EBA-8146-99069B69594B}" srcOrd="0" destOrd="0" presId="urn:microsoft.com/office/officeart/2005/8/layout/bList2#1"/>
    <dgm:cxn modelId="{C1848C3B-D44A-4771-87F3-0370668BFEA4}" type="presParOf" srcId="{DA30B5AD-61BB-4EBA-8146-99069B69594B}" destId="{B1A47BCF-6C5B-4C7E-8B25-468E1D752E85}" srcOrd="0" destOrd="0" presId="urn:microsoft.com/office/officeart/2005/8/layout/bList2#1"/>
    <dgm:cxn modelId="{7890B25B-4E7A-441E-86D7-44567DF56B2D}" type="presParOf" srcId="{DA30B5AD-61BB-4EBA-8146-99069B69594B}" destId="{5BA36EEA-17B9-4031-9180-FC76ECAA828F}" srcOrd="1" destOrd="0" presId="urn:microsoft.com/office/officeart/2005/8/layout/bList2#1"/>
    <dgm:cxn modelId="{F8C4BDA1-15A7-42F0-B062-262E6F48A7F1}" type="presParOf" srcId="{DA30B5AD-61BB-4EBA-8146-99069B69594B}" destId="{E175A03F-CF3F-44EE-8EAB-27042DD10493}" srcOrd="2" destOrd="0" presId="urn:microsoft.com/office/officeart/2005/8/layout/bList2#1"/>
    <dgm:cxn modelId="{46C6ECC0-032F-406B-A326-C1ABAA8D41AC}" type="presParOf" srcId="{DA30B5AD-61BB-4EBA-8146-99069B69594B}" destId="{81CA7881-6C0A-4011-9CD1-4065EB69FE40}" srcOrd="3" destOrd="0" presId="urn:microsoft.com/office/officeart/2005/8/layout/bList2#1"/>
    <dgm:cxn modelId="{73C1E0A9-C59B-45DB-9560-4BF092DCC997}" type="presParOf" srcId="{A7899501-0E63-4527-94D2-B18D1F3F2714}" destId="{38EB0D48-9ABB-4344-BD35-80FEE68CDE05}" srcOrd="1" destOrd="0" presId="urn:microsoft.com/office/officeart/2005/8/layout/bList2#1"/>
    <dgm:cxn modelId="{55B252D4-5974-42FA-9052-A7F1EB0D7EB1}" type="presParOf" srcId="{A7899501-0E63-4527-94D2-B18D1F3F2714}" destId="{72C9F24B-9C75-4470-AFCF-6A7C88FFAF8E}" srcOrd="2" destOrd="0" presId="urn:microsoft.com/office/officeart/2005/8/layout/bList2#1"/>
    <dgm:cxn modelId="{7B571A2C-086A-4816-B53E-656FA2FFAF10}" type="presParOf" srcId="{72C9F24B-9C75-4470-AFCF-6A7C88FFAF8E}" destId="{37CF8DA9-74A8-4DA8-847F-5833F9FB51AF}" srcOrd="0" destOrd="0" presId="urn:microsoft.com/office/officeart/2005/8/layout/bList2#1"/>
    <dgm:cxn modelId="{F5C133BF-60CC-43D0-8703-7672D41BB356}" type="presParOf" srcId="{72C9F24B-9C75-4470-AFCF-6A7C88FFAF8E}" destId="{7C64F90E-F9DE-4290-A09D-E0956CB8A49A}" srcOrd="1" destOrd="0" presId="urn:microsoft.com/office/officeart/2005/8/layout/bList2#1"/>
    <dgm:cxn modelId="{165660B9-ACA7-449C-9ADD-1AC511045A41}" type="presParOf" srcId="{72C9F24B-9C75-4470-AFCF-6A7C88FFAF8E}" destId="{E28723FB-A035-4273-87CF-E26561522C7F}" srcOrd="2" destOrd="0" presId="urn:microsoft.com/office/officeart/2005/8/layout/bList2#1"/>
    <dgm:cxn modelId="{07289018-072F-4470-94C2-9690E514D24E}" type="presParOf" srcId="{72C9F24B-9C75-4470-AFCF-6A7C88FFAF8E}" destId="{6590DC43-3244-4411-857F-D0BA37E2646A}" srcOrd="3" destOrd="0" presId="urn:microsoft.com/office/officeart/2005/8/layout/bList2#1"/>
    <dgm:cxn modelId="{A53CB1FF-EA92-4FA8-B7AB-EDB7343FC403}" type="presParOf" srcId="{A7899501-0E63-4527-94D2-B18D1F3F2714}" destId="{E42106C1-3B82-4EFD-B7B5-9AD223327D20}" srcOrd="3" destOrd="0" presId="urn:microsoft.com/office/officeart/2005/8/layout/bList2#1"/>
    <dgm:cxn modelId="{8CC84858-E857-4038-B5B7-D54C018C3D19}" type="presParOf" srcId="{A7899501-0E63-4527-94D2-B18D1F3F2714}" destId="{B6DA7C12-F149-44C4-8B6A-8DEB67BD7405}" srcOrd="4" destOrd="0" presId="urn:microsoft.com/office/officeart/2005/8/layout/bList2#1"/>
    <dgm:cxn modelId="{664580D7-5540-45F2-858E-853B445254A9}" type="presParOf" srcId="{B6DA7C12-F149-44C4-8B6A-8DEB67BD7405}" destId="{D7C1EE2E-B3ED-4DEF-BA01-968BEC3CE617}" srcOrd="0" destOrd="0" presId="urn:microsoft.com/office/officeart/2005/8/layout/bList2#1"/>
    <dgm:cxn modelId="{5521996B-23AD-41D7-8E8D-1F1CC42D96E1}" type="presParOf" srcId="{B6DA7C12-F149-44C4-8B6A-8DEB67BD7405}" destId="{A9E9549B-B14D-4D56-B2F2-ED706224794F}" srcOrd="1" destOrd="0" presId="urn:microsoft.com/office/officeart/2005/8/layout/bList2#1"/>
    <dgm:cxn modelId="{7DAB3902-67A6-46B8-919D-27FB9C50DF70}" type="presParOf" srcId="{B6DA7C12-F149-44C4-8B6A-8DEB67BD7405}" destId="{9193DC08-14C8-4116-9890-1B949ADB7C50}" srcOrd="2" destOrd="0" presId="urn:microsoft.com/office/officeart/2005/8/layout/bList2#1"/>
    <dgm:cxn modelId="{6EDC40C4-12A6-498F-A83E-B2228B90F896}" type="presParOf" srcId="{B6DA7C12-F149-44C4-8B6A-8DEB67BD7405}" destId="{8D5636F0-D1D1-4243-B59E-FF205685AFED}" srcOrd="3" destOrd="0" presId="urn:microsoft.com/office/officeart/2005/8/layout/bList2#1"/>
    <dgm:cxn modelId="{5D13F423-AA93-4DB0-8811-025F0EB40409}" type="presParOf" srcId="{A7899501-0E63-4527-94D2-B18D1F3F2714}" destId="{FCEEE143-9200-40C8-9977-249F0CD62444}" srcOrd="5" destOrd="0" presId="urn:microsoft.com/office/officeart/2005/8/layout/bList2#1"/>
    <dgm:cxn modelId="{B8B2C47E-6C63-4FB5-83F4-1E6A6BA94BC3}" type="presParOf" srcId="{A7899501-0E63-4527-94D2-B18D1F3F2714}" destId="{FEAAC337-41E0-4FEA-A221-37F483F38179}" srcOrd="6" destOrd="0" presId="urn:microsoft.com/office/officeart/2005/8/layout/bList2#1"/>
    <dgm:cxn modelId="{4C9ED07A-729F-4E1F-A2BE-8F289A2EFFDA}" type="presParOf" srcId="{FEAAC337-41E0-4FEA-A221-37F483F38179}" destId="{3A8CED9D-1842-4AA9-A9AC-D90C9B763F1E}" srcOrd="0" destOrd="0" presId="urn:microsoft.com/office/officeart/2005/8/layout/bList2#1"/>
    <dgm:cxn modelId="{49A081C0-7C5B-4BAD-A492-3139AFB1137B}" type="presParOf" srcId="{FEAAC337-41E0-4FEA-A221-37F483F38179}" destId="{2202BB64-FC13-496A-80CB-C1DA7D579BD1}" srcOrd="1" destOrd="0" presId="urn:microsoft.com/office/officeart/2005/8/layout/bList2#1"/>
    <dgm:cxn modelId="{507215B4-11D7-4050-A279-43949F501FBA}" type="presParOf" srcId="{FEAAC337-41E0-4FEA-A221-37F483F38179}" destId="{0E058E9C-B84E-4BEC-97A8-1B48E9B1093D}" srcOrd="2" destOrd="0" presId="urn:microsoft.com/office/officeart/2005/8/layout/bList2#1"/>
    <dgm:cxn modelId="{18781E07-5545-4ED0-AA48-16281CD1AE60}" type="presParOf" srcId="{FEAAC337-41E0-4FEA-A221-37F483F38179}" destId="{91C66337-F8FB-4950-8CE9-AD83E3019489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D7759A-6E21-4C0F-94B7-CE75F5E0AAD2}" type="doc">
      <dgm:prSet loTypeId="urn:microsoft.com/office/officeart/2005/8/layout/venn3" loCatId="relationship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C5F6D07-B2C4-4046-AEC5-1BD39F731C8C}">
      <dgm:prSet phldrT="[Текст]" custT="1"/>
      <dgm:spPr/>
      <dgm:t>
        <a:bodyPr/>
        <a:lstStyle/>
        <a:p>
          <a:r>
            <a:rPr lang="en-US" sz="1800" b="0" i="0" dirty="0" smtClean="0">
              <a:solidFill>
                <a:schemeClr val="accent2">
                  <a:lumMod val="50000"/>
                </a:schemeClr>
              </a:solidFill>
            </a:rPr>
            <a:t>Heredity</a:t>
          </a:r>
          <a:endParaRPr lang="ru-RU" sz="1800" dirty="0">
            <a:solidFill>
              <a:schemeClr val="accent2">
                <a:lumMod val="50000"/>
              </a:schemeClr>
            </a:solidFill>
          </a:endParaRPr>
        </a:p>
      </dgm:t>
    </dgm:pt>
    <dgm:pt modelId="{E94C8E17-FE89-45A1-84EF-AACA62C079D6}" type="parTrans" cxnId="{D7335295-68C0-4C84-B15C-215758F1CEE5}">
      <dgm:prSet/>
      <dgm:spPr/>
      <dgm:t>
        <a:bodyPr/>
        <a:lstStyle/>
        <a:p>
          <a:endParaRPr lang="ru-RU"/>
        </a:p>
      </dgm:t>
    </dgm:pt>
    <dgm:pt modelId="{05F7B619-8A22-4624-8385-55481B0DDE97}" type="sibTrans" cxnId="{D7335295-68C0-4C84-B15C-215758F1CEE5}">
      <dgm:prSet/>
      <dgm:spPr/>
      <dgm:t>
        <a:bodyPr/>
        <a:lstStyle/>
        <a:p>
          <a:endParaRPr lang="ru-RU"/>
        </a:p>
      </dgm:t>
    </dgm:pt>
    <dgm:pt modelId="{83D1B646-3A60-4D10-B664-375BD1B267BC}">
      <dgm:prSet/>
      <dgm:spPr/>
      <dgm:t>
        <a:bodyPr/>
        <a:lstStyle/>
        <a:p>
          <a:r>
            <a:rPr lang="en-US" b="0" i="0" dirty="0" smtClean="0">
              <a:solidFill>
                <a:schemeClr val="accent2">
                  <a:lumMod val="50000"/>
                </a:schemeClr>
              </a:solidFill>
            </a:rPr>
            <a:t>biological inferiority of germ cells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3B9CD753-0812-4A36-AE43-F7A2C1FAD297}" type="parTrans" cxnId="{556C7E44-AED2-4802-86A6-5C3A5BD3205E}">
      <dgm:prSet/>
      <dgm:spPr/>
      <dgm:t>
        <a:bodyPr/>
        <a:lstStyle/>
        <a:p>
          <a:endParaRPr lang="ru-RU"/>
        </a:p>
      </dgm:t>
    </dgm:pt>
    <dgm:pt modelId="{DEBDF329-8A75-4F87-B344-D6B25FD7BAA1}" type="sibTrans" cxnId="{556C7E44-AED2-4802-86A6-5C3A5BD3205E}">
      <dgm:prSet/>
      <dgm:spPr/>
      <dgm:t>
        <a:bodyPr/>
        <a:lstStyle/>
        <a:p>
          <a:endParaRPr lang="ru-RU"/>
        </a:p>
      </dgm:t>
    </dgm:pt>
    <dgm:pt modelId="{034C46B8-0692-4E13-9AEB-98EDA049DAC7}">
      <dgm:prSet/>
      <dgm:spPr/>
      <dgm:t>
        <a:bodyPr/>
        <a:lstStyle/>
        <a:p>
          <a:r>
            <a:rPr lang="en-US" b="0" i="0" dirty="0" smtClean="0">
              <a:solidFill>
                <a:schemeClr val="bg1"/>
              </a:solidFill>
            </a:rPr>
            <a:t>influence of parents' age.</a:t>
          </a:r>
          <a:endParaRPr lang="ru-RU" dirty="0">
            <a:solidFill>
              <a:schemeClr val="bg1"/>
            </a:solidFill>
          </a:endParaRPr>
        </a:p>
      </dgm:t>
    </dgm:pt>
    <dgm:pt modelId="{2CC9D76C-1889-4701-848E-676EBCC2ADAE}" type="parTrans" cxnId="{DA168224-DF5F-4134-9A57-B1715775DEED}">
      <dgm:prSet/>
      <dgm:spPr/>
      <dgm:t>
        <a:bodyPr/>
        <a:lstStyle/>
        <a:p>
          <a:endParaRPr lang="ru-RU"/>
        </a:p>
      </dgm:t>
    </dgm:pt>
    <dgm:pt modelId="{D0E82B3A-C52B-4201-81A1-43F62726D36C}" type="sibTrans" cxnId="{DA168224-DF5F-4134-9A57-B1715775DEED}">
      <dgm:prSet/>
      <dgm:spPr/>
      <dgm:t>
        <a:bodyPr/>
        <a:lstStyle/>
        <a:p>
          <a:endParaRPr lang="ru-RU"/>
        </a:p>
      </dgm:t>
    </dgm:pt>
    <dgm:pt modelId="{9D639A57-9D52-446B-8B2D-504B04893F57}" type="pres">
      <dgm:prSet presAssocID="{F8D7759A-6E21-4C0F-94B7-CE75F5E0AA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D786F5-4B3D-4E28-8C39-256885938068}" type="pres">
      <dgm:prSet presAssocID="{4C5F6D07-B2C4-4046-AEC5-1BD39F731C8C}" presName="Name5" presStyleLbl="vennNode1" presStyleIdx="0" presStyleCnt="3" custLinFactNeighborX="-37374" custLinFactNeighborY="1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B0CB7-26CB-463B-9915-D3DAB1385C7B}" type="pres">
      <dgm:prSet presAssocID="{05F7B619-8A22-4624-8385-55481B0DDE97}" presName="space" presStyleCnt="0"/>
      <dgm:spPr/>
    </dgm:pt>
    <dgm:pt modelId="{6C71EA54-8DA7-4CD3-A12A-7C06DF5FC368}" type="pres">
      <dgm:prSet presAssocID="{83D1B646-3A60-4D10-B664-375BD1B267BC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F83FB2-206A-4CC3-80E6-19CA7E631B33}" type="pres">
      <dgm:prSet presAssocID="{DEBDF329-8A75-4F87-B344-D6B25FD7BAA1}" presName="space" presStyleCnt="0"/>
      <dgm:spPr/>
    </dgm:pt>
    <dgm:pt modelId="{5A2FD8A5-0C03-4108-ACCE-2670CB54CBB9}" type="pres">
      <dgm:prSet presAssocID="{034C46B8-0692-4E13-9AEB-98EDA049DAC7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F56D05-C890-490F-8554-6762DAEE66F0}" type="presOf" srcId="{034C46B8-0692-4E13-9AEB-98EDA049DAC7}" destId="{5A2FD8A5-0C03-4108-ACCE-2670CB54CBB9}" srcOrd="0" destOrd="0" presId="urn:microsoft.com/office/officeart/2005/8/layout/venn3"/>
    <dgm:cxn modelId="{94CD02D5-4F58-4E70-9D9E-7408CDE601A7}" type="presOf" srcId="{F8D7759A-6E21-4C0F-94B7-CE75F5E0AAD2}" destId="{9D639A57-9D52-446B-8B2D-504B04893F57}" srcOrd="0" destOrd="0" presId="urn:microsoft.com/office/officeart/2005/8/layout/venn3"/>
    <dgm:cxn modelId="{D7335295-68C0-4C84-B15C-215758F1CEE5}" srcId="{F8D7759A-6E21-4C0F-94B7-CE75F5E0AAD2}" destId="{4C5F6D07-B2C4-4046-AEC5-1BD39F731C8C}" srcOrd="0" destOrd="0" parTransId="{E94C8E17-FE89-45A1-84EF-AACA62C079D6}" sibTransId="{05F7B619-8A22-4624-8385-55481B0DDE97}"/>
    <dgm:cxn modelId="{BCE0F7D5-836E-4A0A-89EA-17266D88C4A5}" type="presOf" srcId="{83D1B646-3A60-4D10-B664-375BD1B267BC}" destId="{6C71EA54-8DA7-4CD3-A12A-7C06DF5FC368}" srcOrd="0" destOrd="0" presId="urn:microsoft.com/office/officeart/2005/8/layout/venn3"/>
    <dgm:cxn modelId="{452DCB53-E164-4DE0-8D87-E5069E2D03AD}" type="presOf" srcId="{4C5F6D07-B2C4-4046-AEC5-1BD39F731C8C}" destId="{6ED786F5-4B3D-4E28-8C39-256885938068}" srcOrd="0" destOrd="0" presId="urn:microsoft.com/office/officeart/2005/8/layout/venn3"/>
    <dgm:cxn modelId="{556C7E44-AED2-4802-86A6-5C3A5BD3205E}" srcId="{F8D7759A-6E21-4C0F-94B7-CE75F5E0AAD2}" destId="{83D1B646-3A60-4D10-B664-375BD1B267BC}" srcOrd="1" destOrd="0" parTransId="{3B9CD753-0812-4A36-AE43-F7A2C1FAD297}" sibTransId="{DEBDF329-8A75-4F87-B344-D6B25FD7BAA1}"/>
    <dgm:cxn modelId="{DA168224-DF5F-4134-9A57-B1715775DEED}" srcId="{F8D7759A-6E21-4C0F-94B7-CE75F5E0AAD2}" destId="{034C46B8-0692-4E13-9AEB-98EDA049DAC7}" srcOrd="2" destOrd="0" parTransId="{2CC9D76C-1889-4701-848E-676EBCC2ADAE}" sibTransId="{D0E82B3A-C52B-4201-81A1-43F62726D36C}"/>
    <dgm:cxn modelId="{B6B8EB6A-39BA-4643-B35E-3C5046220B43}" type="presParOf" srcId="{9D639A57-9D52-446B-8B2D-504B04893F57}" destId="{6ED786F5-4B3D-4E28-8C39-256885938068}" srcOrd="0" destOrd="0" presId="urn:microsoft.com/office/officeart/2005/8/layout/venn3"/>
    <dgm:cxn modelId="{F4C44750-1FF0-4602-8354-DED029F4526B}" type="presParOf" srcId="{9D639A57-9D52-446B-8B2D-504B04893F57}" destId="{620B0CB7-26CB-463B-9915-D3DAB1385C7B}" srcOrd="1" destOrd="0" presId="urn:microsoft.com/office/officeart/2005/8/layout/venn3"/>
    <dgm:cxn modelId="{52C8307A-185C-4F52-BCBD-D244F3E5B3B0}" type="presParOf" srcId="{9D639A57-9D52-446B-8B2D-504B04893F57}" destId="{6C71EA54-8DA7-4CD3-A12A-7C06DF5FC368}" srcOrd="2" destOrd="0" presId="urn:microsoft.com/office/officeart/2005/8/layout/venn3"/>
    <dgm:cxn modelId="{2BB4E7BB-B84D-4EDB-832C-4EAC999BC5B1}" type="presParOf" srcId="{9D639A57-9D52-446B-8B2D-504B04893F57}" destId="{98F83FB2-206A-4CC3-80E6-19CA7E631B33}" srcOrd="3" destOrd="0" presId="urn:microsoft.com/office/officeart/2005/8/layout/venn3"/>
    <dgm:cxn modelId="{0E1888EA-1257-497D-BFD1-D1D988295C02}" type="presParOf" srcId="{9D639A57-9D52-446B-8B2D-504B04893F57}" destId="{5A2FD8A5-0C03-4108-ACCE-2670CB54CBB9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0D3825-DFE8-40C9-B2D4-0AA6A760E864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14A972-CE79-4947-B06C-205A7EAC1792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54544008-98C7-4B19-A762-AC2197820B45}" type="parTrans" cxnId="{8AFF33DF-C9B7-49E9-B2DA-4D64BBBD3074}">
      <dgm:prSet/>
      <dgm:spPr/>
      <dgm:t>
        <a:bodyPr/>
        <a:lstStyle/>
        <a:p>
          <a:endParaRPr lang="ru-RU"/>
        </a:p>
      </dgm:t>
    </dgm:pt>
    <dgm:pt modelId="{0019489D-0037-4F6B-A7AE-5874AA08E7DB}" type="sibTrans" cxnId="{8AFF33DF-C9B7-49E9-B2DA-4D64BBBD3074}">
      <dgm:prSet/>
      <dgm:spPr/>
      <dgm:t>
        <a:bodyPr/>
        <a:lstStyle/>
        <a:p>
          <a:endParaRPr lang="ru-RU"/>
        </a:p>
      </dgm:t>
    </dgm:pt>
    <dgm:pt modelId="{AE2D9FD6-B917-47F7-AB24-A52B86C79D75}">
      <dgm:prSet phldrT="[Текст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Cleft palate as an anatomical defect of the superstructure tube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41EA4F39-71EE-419B-908E-7B700A62C100}" type="parTrans" cxnId="{DE3732A4-EEAC-4A2A-8BB9-EFD723E024C6}">
      <dgm:prSet/>
      <dgm:spPr/>
      <dgm:t>
        <a:bodyPr/>
        <a:lstStyle/>
        <a:p>
          <a:endParaRPr lang="ru-RU"/>
        </a:p>
      </dgm:t>
    </dgm:pt>
    <dgm:pt modelId="{0935CC1A-BA91-401E-A555-6EDF422EEC1A}" type="sibTrans" cxnId="{DE3732A4-EEAC-4A2A-8BB9-EFD723E024C6}">
      <dgm:prSet/>
      <dgm:spPr/>
      <dgm:t>
        <a:bodyPr/>
        <a:lstStyle/>
        <a:p>
          <a:endParaRPr lang="ru-RU"/>
        </a:p>
      </dgm:t>
    </dgm:pt>
    <dgm:pt modelId="{29F6C4C9-A605-4158-9A43-DF5F654E8C8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72B3A49B-957B-4C6C-A21F-3DF481BC7416}" type="parTrans" cxnId="{C4BC398A-8455-44DB-92A3-8B258716F9BE}">
      <dgm:prSet/>
      <dgm:spPr/>
      <dgm:t>
        <a:bodyPr/>
        <a:lstStyle/>
        <a:p>
          <a:endParaRPr lang="ru-RU"/>
        </a:p>
      </dgm:t>
    </dgm:pt>
    <dgm:pt modelId="{94BC5A95-EA1E-48D7-BB4A-66677ECD74A0}" type="sibTrans" cxnId="{C4BC398A-8455-44DB-92A3-8B258716F9BE}">
      <dgm:prSet/>
      <dgm:spPr/>
      <dgm:t>
        <a:bodyPr/>
        <a:lstStyle/>
        <a:p>
          <a:endParaRPr lang="ru-RU"/>
        </a:p>
      </dgm:t>
    </dgm:pt>
    <dgm:pt modelId="{50DA308B-E786-4029-946B-F2039AC0CF6B}">
      <dgm:prSet phldrT="[Текст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Asymmetry in the structure of the resonator cavities of the larynx, pharynx, nose.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9DBEC97C-F4E9-405A-92D3-2F98D6E63971}" type="parTrans" cxnId="{8DAC105D-28EC-4240-8EFC-95E93C81946D}">
      <dgm:prSet/>
      <dgm:spPr/>
      <dgm:t>
        <a:bodyPr/>
        <a:lstStyle/>
        <a:p>
          <a:endParaRPr lang="ru-RU"/>
        </a:p>
      </dgm:t>
    </dgm:pt>
    <dgm:pt modelId="{915ABA4A-0D68-4D36-9544-A04D6FB32178}" type="sibTrans" cxnId="{8DAC105D-28EC-4240-8EFC-95E93C81946D}">
      <dgm:prSet/>
      <dgm:spPr/>
      <dgm:t>
        <a:bodyPr/>
        <a:lstStyle/>
        <a:p>
          <a:endParaRPr lang="ru-RU"/>
        </a:p>
      </dgm:t>
    </dgm:pt>
    <dgm:pt modelId="{6A729D82-B563-48F5-B9E2-5BC98DD6F60F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143118ED-838A-42C5-A691-BFFB583EDDF5}" type="parTrans" cxnId="{0FDD3F8B-6FE6-4102-A2B1-E6D2934C3696}">
      <dgm:prSet/>
      <dgm:spPr/>
      <dgm:t>
        <a:bodyPr/>
        <a:lstStyle/>
        <a:p>
          <a:endParaRPr lang="ru-RU"/>
        </a:p>
      </dgm:t>
    </dgm:pt>
    <dgm:pt modelId="{7EB8A42D-37FA-4CC5-A6FB-0638E274AB97}" type="sibTrans" cxnId="{0FDD3F8B-6FE6-4102-A2B1-E6D2934C3696}">
      <dgm:prSet/>
      <dgm:spPr/>
      <dgm:t>
        <a:bodyPr/>
        <a:lstStyle/>
        <a:p>
          <a:endParaRPr lang="ru-RU"/>
        </a:p>
      </dgm:t>
    </dgm:pt>
    <dgm:pt modelId="{A08C518C-9BDD-40E4-A2CA-673C28152EB1}">
      <dgm:prSet phldrT="[Текст]" custT="1"/>
      <dgm:spPr/>
      <dgm:t>
        <a:bodyPr/>
        <a:lstStyle/>
        <a:p>
          <a:r>
            <a: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Arial" pitchFamily="34" charset="0"/>
            </a:rPr>
            <a:t>Functional asymmetry of the vocal folds, which reduces the strength of the voice, makes it compressed, exhausted, unmodulated</a:t>
          </a:r>
          <a:endParaRPr lang="ru-RU" sz="1800" dirty="0"/>
        </a:p>
      </dgm:t>
    </dgm:pt>
    <dgm:pt modelId="{E753B514-6863-4F45-93C9-AF63017966EB}" type="parTrans" cxnId="{021BB62E-73D9-4EDA-900A-BF23FE1C97F2}">
      <dgm:prSet/>
      <dgm:spPr/>
      <dgm:t>
        <a:bodyPr/>
        <a:lstStyle/>
        <a:p>
          <a:endParaRPr lang="ru-RU"/>
        </a:p>
      </dgm:t>
    </dgm:pt>
    <dgm:pt modelId="{86297AF9-8C99-4102-9B22-B4FF2FDB057E}" type="sibTrans" cxnId="{021BB62E-73D9-4EDA-900A-BF23FE1C97F2}">
      <dgm:prSet/>
      <dgm:spPr/>
      <dgm:t>
        <a:bodyPr/>
        <a:lstStyle/>
        <a:p>
          <a:endParaRPr lang="ru-RU"/>
        </a:p>
      </dgm:t>
    </dgm:pt>
    <dgm:pt modelId="{8C6723A4-1A7B-4365-BB74-04C2A8D1857F}" type="pres">
      <dgm:prSet presAssocID="{1E0D3825-DFE8-40C9-B2D4-0AA6A760E8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580A88-F0A0-477F-A51C-41D3A16EA64F}" type="pres">
      <dgm:prSet presAssocID="{1E0D3825-DFE8-40C9-B2D4-0AA6A760E864}" presName="tSp" presStyleCnt="0"/>
      <dgm:spPr/>
    </dgm:pt>
    <dgm:pt modelId="{D4D13B62-C5B6-4F67-A71C-59B63A9C66E2}" type="pres">
      <dgm:prSet presAssocID="{1E0D3825-DFE8-40C9-B2D4-0AA6A760E864}" presName="bSp" presStyleCnt="0"/>
      <dgm:spPr/>
    </dgm:pt>
    <dgm:pt modelId="{2E9A3D7F-75C6-4044-865B-D2E3CEA7A36E}" type="pres">
      <dgm:prSet presAssocID="{1E0D3825-DFE8-40C9-B2D4-0AA6A760E864}" presName="process" presStyleCnt="0"/>
      <dgm:spPr/>
    </dgm:pt>
    <dgm:pt modelId="{C05BCC1D-A3E7-4897-9EFE-C980651E4F73}" type="pres">
      <dgm:prSet presAssocID="{ED14A972-CE79-4947-B06C-205A7EAC1792}" presName="composite1" presStyleCnt="0"/>
      <dgm:spPr/>
    </dgm:pt>
    <dgm:pt modelId="{128C03BF-A797-4845-8920-77526532B40E}" type="pres">
      <dgm:prSet presAssocID="{ED14A972-CE79-4947-B06C-205A7EAC1792}" presName="dummyNode1" presStyleLbl="node1" presStyleIdx="0" presStyleCnt="3"/>
      <dgm:spPr/>
    </dgm:pt>
    <dgm:pt modelId="{F273F7B1-8581-4272-B99B-E769FD48AE21}" type="pres">
      <dgm:prSet presAssocID="{ED14A972-CE79-4947-B06C-205A7EAC1792}" presName="childNode1" presStyleLbl="bgAcc1" presStyleIdx="0" presStyleCnt="3" custScaleX="136362" custScaleY="174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DEF10-E3BE-4ADF-A9E9-042EDDB93321}" type="pres">
      <dgm:prSet presAssocID="{ED14A972-CE79-4947-B06C-205A7EAC179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DCF1A5-9B35-4F5B-A783-BE94693E881F}" type="pres">
      <dgm:prSet presAssocID="{ED14A972-CE79-4947-B06C-205A7EAC1792}" presName="parentNode1" presStyleLbl="node1" presStyleIdx="0" presStyleCnt="3" custLinFactNeighborX="6796" custLinFactNeighborY="741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DBBED1-506F-4C94-9FA3-8EF092DB74FF}" type="pres">
      <dgm:prSet presAssocID="{ED14A972-CE79-4947-B06C-205A7EAC1792}" presName="connSite1" presStyleCnt="0"/>
      <dgm:spPr/>
    </dgm:pt>
    <dgm:pt modelId="{44EF2D4B-410A-4FBC-8C85-18CB8534A48D}" type="pres">
      <dgm:prSet presAssocID="{0019489D-0037-4F6B-A7AE-5874AA08E7DB}" presName="Name9" presStyleLbl="sibTrans2D1" presStyleIdx="0" presStyleCnt="2"/>
      <dgm:spPr/>
      <dgm:t>
        <a:bodyPr/>
        <a:lstStyle/>
        <a:p>
          <a:endParaRPr lang="ru-RU"/>
        </a:p>
      </dgm:t>
    </dgm:pt>
    <dgm:pt modelId="{1A0460F7-9170-4EA6-B562-AC153E993DC3}" type="pres">
      <dgm:prSet presAssocID="{29F6C4C9-A605-4158-9A43-DF5F654E8C88}" presName="composite2" presStyleCnt="0"/>
      <dgm:spPr/>
    </dgm:pt>
    <dgm:pt modelId="{613C3F50-E2DF-41B4-9966-D3F15469E713}" type="pres">
      <dgm:prSet presAssocID="{29F6C4C9-A605-4158-9A43-DF5F654E8C88}" presName="dummyNode2" presStyleLbl="node1" presStyleIdx="0" presStyleCnt="3"/>
      <dgm:spPr/>
    </dgm:pt>
    <dgm:pt modelId="{36DDBC75-4567-4B10-BAD1-35150B5B8326}" type="pres">
      <dgm:prSet presAssocID="{29F6C4C9-A605-4158-9A43-DF5F654E8C88}" presName="childNode2" presStyleLbl="bgAcc1" presStyleIdx="1" presStyleCnt="3" custScaleY="1691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637B0D-FCA0-4495-A904-AF60C878A1E6}" type="pres">
      <dgm:prSet presAssocID="{29F6C4C9-A605-4158-9A43-DF5F654E8C88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0B386-46FE-40B0-B5DF-04D51A844538}" type="pres">
      <dgm:prSet presAssocID="{29F6C4C9-A605-4158-9A43-DF5F654E8C88}" presName="parentNode2" presStyleLbl="node1" presStyleIdx="1" presStyleCnt="3" custLinFactNeighborX="-1068" custLinFactNeighborY="-883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2EB1AD-3727-4786-93D9-833792F6BA02}" type="pres">
      <dgm:prSet presAssocID="{29F6C4C9-A605-4158-9A43-DF5F654E8C88}" presName="connSite2" presStyleCnt="0"/>
      <dgm:spPr/>
    </dgm:pt>
    <dgm:pt modelId="{0184138C-3694-48C2-947D-211AFA949D04}" type="pres">
      <dgm:prSet presAssocID="{94BC5A95-EA1E-48D7-BB4A-66677ECD74A0}" presName="Name18" presStyleLbl="sibTrans2D1" presStyleIdx="1" presStyleCnt="2"/>
      <dgm:spPr/>
      <dgm:t>
        <a:bodyPr/>
        <a:lstStyle/>
        <a:p>
          <a:endParaRPr lang="ru-RU"/>
        </a:p>
      </dgm:t>
    </dgm:pt>
    <dgm:pt modelId="{E50CECE6-2A23-495A-9F9F-AB71B12EEB5B}" type="pres">
      <dgm:prSet presAssocID="{6A729D82-B563-48F5-B9E2-5BC98DD6F60F}" presName="composite1" presStyleCnt="0"/>
      <dgm:spPr/>
    </dgm:pt>
    <dgm:pt modelId="{1A6767B0-0CE7-4BE5-BDD0-AF58813138FF}" type="pres">
      <dgm:prSet presAssocID="{6A729D82-B563-48F5-B9E2-5BC98DD6F60F}" presName="dummyNode1" presStyleLbl="node1" presStyleIdx="1" presStyleCnt="3"/>
      <dgm:spPr/>
    </dgm:pt>
    <dgm:pt modelId="{B7282948-083E-4306-95B9-046952146073}" type="pres">
      <dgm:prSet presAssocID="{6A729D82-B563-48F5-B9E2-5BC98DD6F60F}" presName="childNode1" presStyleLbl="bgAcc1" presStyleIdx="2" presStyleCnt="3" custScaleX="114138" custScaleY="179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EA3D81-CCCA-42D6-8053-9C94BAC0051C}" type="pres">
      <dgm:prSet presAssocID="{6A729D82-B563-48F5-B9E2-5BC98DD6F60F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2B652-2643-455F-995F-7233F9E5218B}" type="pres">
      <dgm:prSet presAssocID="{6A729D82-B563-48F5-B9E2-5BC98DD6F60F}" presName="parentNode1" presStyleLbl="node1" presStyleIdx="2" presStyleCnt="3" custLinFactY="4639" custLinFactNeighborX="305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93665E-4EB2-4FA4-AF56-F3A07A9FE906}" type="pres">
      <dgm:prSet presAssocID="{6A729D82-B563-48F5-B9E2-5BC98DD6F60F}" presName="connSite1" presStyleCnt="0"/>
      <dgm:spPr/>
    </dgm:pt>
  </dgm:ptLst>
  <dgm:cxnLst>
    <dgm:cxn modelId="{6298B69A-1D21-449F-8FAA-9AAB91EE67C2}" type="presOf" srcId="{AE2D9FD6-B917-47F7-AB24-A52B86C79D75}" destId="{0F1DEF10-E3BE-4ADF-A9E9-042EDDB93321}" srcOrd="1" destOrd="0" presId="urn:microsoft.com/office/officeart/2005/8/layout/hProcess4"/>
    <dgm:cxn modelId="{0FDD3F8B-6FE6-4102-A2B1-E6D2934C3696}" srcId="{1E0D3825-DFE8-40C9-B2D4-0AA6A760E864}" destId="{6A729D82-B563-48F5-B9E2-5BC98DD6F60F}" srcOrd="2" destOrd="0" parTransId="{143118ED-838A-42C5-A691-BFFB583EDDF5}" sibTransId="{7EB8A42D-37FA-4CC5-A6FB-0638E274AB97}"/>
    <dgm:cxn modelId="{9DD71A6B-0B6A-46C9-A89A-6FAAB1C8E49B}" type="presOf" srcId="{1E0D3825-DFE8-40C9-B2D4-0AA6A760E864}" destId="{8C6723A4-1A7B-4365-BB74-04C2A8D1857F}" srcOrd="0" destOrd="0" presId="urn:microsoft.com/office/officeart/2005/8/layout/hProcess4"/>
    <dgm:cxn modelId="{8DAC105D-28EC-4240-8EFC-95E93C81946D}" srcId="{29F6C4C9-A605-4158-9A43-DF5F654E8C88}" destId="{50DA308B-E786-4029-946B-F2039AC0CF6B}" srcOrd="0" destOrd="0" parTransId="{9DBEC97C-F4E9-405A-92D3-2F98D6E63971}" sibTransId="{915ABA4A-0D68-4D36-9544-A04D6FB32178}"/>
    <dgm:cxn modelId="{DE3732A4-EEAC-4A2A-8BB9-EFD723E024C6}" srcId="{ED14A972-CE79-4947-B06C-205A7EAC1792}" destId="{AE2D9FD6-B917-47F7-AB24-A52B86C79D75}" srcOrd="0" destOrd="0" parTransId="{41EA4F39-71EE-419B-908E-7B700A62C100}" sibTransId="{0935CC1A-BA91-401E-A555-6EDF422EEC1A}"/>
    <dgm:cxn modelId="{F751C885-11F8-4542-BE55-8BC46C2A8B81}" type="presOf" srcId="{AE2D9FD6-B917-47F7-AB24-A52B86C79D75}" destId="{F273F7B1-8581-4272-B99B-E769FD48AE21}" srcOrd="0" destOrd="0" presId="urn:microsoft.com/office/officeart/2005/8/layout/hProcess4"/>
    <dgm:cxn modelId="{4391B09A-ABC2-46F1-B6FB-99779393325C}" type="presOf" srcId="{0019489D-0037-4F6B-A7AE-5874AA08E7DB}" destId="{44EF2D4B-410A-4FBC-8C85-18CB8534A48D}" srcOrd="0" destOrd="0" presId="urn:microsoft.com/office/officeart/2005/8/layout/hProcess4"/>
    <dgm:cxn modelId="{B11C46DA-DFE9-4229-B98B-C37AF2C0FDD7}" type="presOf" srcId="{50DA308B-E786-4029-946B-F2039AC0CF6B}" destId="{36DDBC75-4567-4B10-BAD1-35150B5B8326}" srcOrd="0" destOrd="0" presId="urn:microsoft.com/office/officeart/2005/8/layout/hProcess4"/>
    <dgm:cxn modelId="{C4BC398A-8455-44DB-92A3-8B258716F9BE}" srcId="{1E0D3825-DFE8-40C9-B2D4-0AA6A760E864}" destId="{29F6C4C9-A605-4158-9A43-DF5F654E8C88}" srcOrd="1" destOrd="0" parTransId="{72B3A49B-957B-4C6C-A21F-3DF481BC7416}" sibTransId="{94BC5A95-EA1E-48D7-BB4A-66677ECD74A0}"/>
    <dgm:cxn modelId="{A3CC3719-1A60-426C-A7CA-47B0A30BD60B}" type="presOf" srcId="{29F6C4C9-A605-4158-9A43-DF5F654E8C88}" destId="{1C60B386-46FE-40B0-B5DF-04D51A844538}" srcOrd="0" destOrd="0" presId="urn:microsoft.com/office/officeart/2005/8/layout/hProcess4"/>
    <dgm:cxn modelId="{2BADD6C4-CCF2-4B6C-86F2-CE316E7063D1}" type="presOf" srcId="{A08C518C-9BDD-40E4-A2CA-673C28152EB1}" destId="{7BEA3D81-CCCA-42D6-8053-9C94BAC0051C}" srcOrd="1" destOrd="0" presId="urn:microsoft.com/office/officeart/2005/8/layout/hProcess4"/>
    <dgm:cxn modelId="{95804118-AED2-4BBA-88B5-8CEC6C688B0F}" type="presOf" srcId="{6A729D82-B563-48F5-B9E2-5BC98DD6F60F}" destId="{1CE2B652-2643-455F-995F-7233F9E5218B}" srcOrd="0" destOrd="0" presId="urn:microsoft.com/office/officeart/2005/8/layout/hProcess4"/>
    <dgm:cxn modelId="{1E131313-CB59-4E2D-9BAE-4B08878070BA}" type="presOf" srcId="{94BC5A95-EA1E-48D7-BB4A-66677ECD74A0}" destId="{0184138C-3694-48C2-947D-211AFA949D04}" srcOrd="0" destOrd="0" presId="urn:microsoft.com/office/officeart/2005/8/layout/hProcess4"/>
    <dgm:cxn modelId="{021BB62E-73D9-4EDA-900A-BF23FE1C97F2}" srcId="{6A729D82-B563-48F5-B9E2-5BC98DD6F60F}" destId="{A08C518C-9BDD-40E4-A2CA-673C28152EB1}" srcOrd="0" destOrd="0" parTransId="{E753B514-6863-4F45-93C9-AF63017966EB}" sibTransId="{86297AF9-8C99-4102-9B22-B4FF2FDB057E}"/>
    <dgm:cxn modelId="{BBB53CED-DFE6-47D7-AB04-4BB74E933F3C}" type="presOf" srcId="{A08C518C-9BDD-40E4-A2CA-673C28152EB1}" destId="{B7282948-083E-4306-95B9-046952146073}" srcOrd="0" destOrd="0" presId="urn:microsoft.com/office/officeart/2005/8/layout/hProcess4"/>
    <dgm:cxn modelId="{20084993-038E-4A04-9093-17ED057C60A5}" type="presOf" srcId="{50DA308B-E786-4029-946B-F2039AC0CF6B}" destId="{33637B0D-FCA0-4495-A904-AF60C878A1E6}" srcOrd="1" destOrd="0" presId="urn:microsoft.com/office/officeart/2005/8/layout/hProcess4"/>
    <dgm:cxn modelId="{8AFF33DF-C9B7-49E9-B2DA-4D64BBBD3074}" srcId="{1E0D3825-DFE8-40C9-B2D4-0AA6A760E864}" destId="{ED14A972-CE79-4947-B06C-205A7EAC1792}" srcOrd="0" destOrd="0" parTransId="{54544008-98C7-4B19-A762-AC2197820B45}" sibTransId="{0019489D-0037-4F6B-A7AE-5874AA08E7DB}"/>
    <dgm:cxn modelId="{3CB74DF3-1FF4-4A93-BA02-7576504FCC0E}" type="presOf" srcId="{ED14A972-CE79-4947-B06C-205A7EAC1792}" destId="{1ADCF1A5-9B35-4F5B-A783-BE94693E881F}" srcOrd="0" destOrd="0" presId="urn:microsoft.com/office/officeart/2005/8/layout/hProcess4"/>
    <dgm:cxn modelId="{EC5D68D1-D2C5-4EE0-8CF3-B566F92D7177}" type="presParOf" srcId="{8C6723A4-1A7B-4365-BB74-04C2A8D1857F}" destId="{DB580A88-F0A0-477F-A51C-41D3A16EA64F}" srcOrd="0" destOrd="0" presId="urn:microsoft.com/office/officeart/2005/8/layout/hProcess4"/>
    <dgm:cxn modelId="{EE794A82-EC59-4B34-A09D-2B663468E62F}" type="presParOf" srcId="{8C6723A4-1A7B-4365-BB74-04C2A8D1857F}" destId="{D4D13B62-C5B6-4F67-A71C-59B63A9C66E2}" srcOrd="1" destOrd="0" presId="urn:microsoft.com/office/officeart/2005/8/layout/hProcess4"/>
    <dgm:cxn modelId="{B077DED5-7C64-4AA1-BB96-A968FDD7D46B}" type="presParOf" srcId="{8C6723A4-1A7B-4365-BB74-04C2A8D1857F}" destId="{2E9A3D7F-75C6-4044-865B-D2E3CEA7A36E}" srcOrd="2" destOrd="0" presId="urn:microsoft.com/office/officeart/2005/8/layout/hProcess4"/>
    <dgm:cxn modelId="{59075C56-AFB1-4F0A-B3F0-1F6872812B9A}" type="presParOf" srcId="{2E9A3D7F-75C6-4044-865B-D2E3CEA7A36E}" destId="{C05BCC1D-A3E7-4897-9EFE-C980651E4F73}" srcOrd="0" destOrd="0" presId="urn:microsoft.com/office/officeart/2005/8/layout/hProcess4"/>
    <dgm:cxn modelId="{4539362E-20B1-40BF-92F7-717F607D4E8F}" type="presParOf" srcId="{C05BCC1D-A3E7-4897-9EFE-C980651E4F73}" destId="{128C03BF-A797-4845-8920-77526532B40E}" srcOrd="0" destOrd="0" presId="urn:microsoft.com/office/officeart/2005/8/layout/hProcess4"/>
    <dgm:cxn modelId="{BB856085-E34A-4F7C-B11A-5EE6906E394D}" type="presParOf" srcId="{C05BCC1D-A3E7-4897-9EFE-C980651E4F73}" destId="{F273F7B1-8581-4272-B99B-E769FD48AE21}" srcOrd="1" destOrd="0" presId="urn:microsoft.com/office/officeart/2005/8/layout/hProcess4"/>
    <dgm:cxn modelId="{A79B51C8-8A12-4EFF-82FE-96C4032DC9BC}" type="presParOf" srcId="{C05BCC1D-A3E7-4897-9EFE-C980651E4F73}" destId="{0F1DEF10-E3BE-4ADF-A9E9-042EDDB93321}" srcOrd="2" destOrd="0" presId="urn:microsoft.com/office/officeart/2005/8/layout/hProcess4"/>
    <dgm:cxn modelId="{A4DA0244-3792-4DE9-AED8-DBD3F4926309}" type="presParOf" srcId="{C05BCC1D-A3E7-4897-9EFE-C980651E4F73}" destId="{1ADCF1A5-9B35-4F5B-A783-BE94693E881F}" srcOrd="3" destOrd="0" presId="urn:microsoft.com/office/officeart/2005/8/layout/hProcess4"/>
    <dgm:cxn modelId="{BA9FBED1-6EA8-4FF1-9895-75C1F8CCFB8C}" type="presParOf" srcId="{C05BCC1D-A3E7-4897-9EFE-C980651E4F73}" destId="{EEDBBED1-506F-4C94-9FA3-8EF092DB74FF}" srcOrd="4" destOrd="0" presId="urn:microsoft.com/office/officeart/2005/8/layout/hProcess4"/>
    <dgm:cxn modelId="{C9DC45DE-CBB2-43DA-ADE1-999885694CD7}" type="presParOf" srcId="{2E9A3D7F-75C6-4044-865B-D2E3CEA7A36E}" destId="{44EF2D4B-410A-4FBC-8C85-18CB8534A48D}" srcOrd="1" destOrd="0" presId="urn:microsoft.com/office/officeart/2005/8/layout/hProcess4"/>
    <dgm:cxn modelId="{4A9014B6-1A40-4170-8A1D-7AA7EF62FB27}" type="presParOf" srcId="{2E9A3D7F-75C6-4044-865B-D2E3CEA7A36E}" destId="{1A0460F7-9170-4EA6-B562-AC153E993DC3}" srcOrd="2" destOrd="0" presId="urn:microsoft.com/office/officeart/2005/8/layout/hProcess4"/>
    <dgm:cxn modelId="{96939F31-EDCF-4703-8001-37875E10A7EF}" type="presParOf" srcId="{1A0460F7-9170-4EA6-B562-AC153E993DC3}" destId="{613C3F50-E2DF-41B4-9966-D3F15469E713}" srcOrd="0" destOrd="0" presId="urn:microsoft.com/office/officeart/2005/8/layout/hProcess4"/>
    <dgm:cxn modelId="{04E20858-C74D-45A2-B15B-6B284E427B37}" type="presParOf" srcId="{1A0460F7-9170-4EA6-B562-AC153E993DC3}" destId="{36DDBC75-4567-4B10-BAD1-35150B5B8326}" srcOrd="1" destOrd="0" presId="urn:microsoft.com/office/officeart/2005/8/layout/hProcess4"/>
    <dgm:cxn modelId="{A056C196-835B-43F6-9CBF-58B1ACAF470A}" type="presParOf" srcId="{1A0460F7-9170-4EA6-B562-AC153E993DC3}" destId="{33637B0D-FCA0-4495-A904-AF60C878A1E6}" srcOrd="2" destOrd="0" presId="urn:microsoft.com/office/officeart/2005/8/layout/hProcess4"/>
    <dgm:cxn modelId="{AEA902E4-5D5E-47F9-ACA0-B54C218F46D5}" type="presParOf" srcId="{1A0460F7-9170-4EA6-B562-AC153E993DC3}" destId="{1C60B386-46FE-40B0-B5DF-04D51A844538}" srcOrd="3" destOrd="0" presId="urn:microsoft.com/office/officeart/2005/8/layout/hProcess4"/>
    <dgm:cxn modelId="{1444EE38-00B0-4C4F-836E-75E9DE9ECF68}" type="presParOf" srcId="{1A0460F7-9170-4EA6-B562-AC153E993DC3}" destId="{C32EB1AD-3727-4786-93D9-833792F6BA02}" srcOrd="4" destOrd="0" presId="urn:microsoft.com/office/officeart/2005/8/layout/hProcess4"/>
    <dgm:cxn modelId="{09E7F6E2-AB60-4966-806E-DA3AF776F5FA}" type="presParOf" srcId="{2E9A3D7F-75C6-4044-865B-D2E3CEA7A36E}" destId="{0184138C-3694-48C2-947D-211AFA949D04}" srcOrd="3" destOrd="0" presId="urn:microsoft.com/office/officeart/2005/8/layout/hProcess4"/>
    <dgm:cxn modelId="{8403391F-BCD8-4466-B8BF-421160F6530D}" type="presParOf" srcId="{2E9A3D7F-75C6-4044-865B-D2E3CEA7A36E}" destId="{E50CECE6-2A23-495A-9F9F-AB71B12EEB5B}" srcOrd="4" destOrd="0" presId="urn:microsoft.com/office/officeart/2005/8/layout/hProcess4"/>
    <dgm:cxn modelId="{1DD8FD64-CFD1-448B-81F3-36319DC5232D}" type="presParOf" srcId="{E50CECE6-2A23-495A-9F9F-AB71B12EEB5B}" destId="{1A6767B0-0CE7-4BE5-BDD0-AF58813138FF}" srcOrd="0" destOrd="0" presId="urn:microsoft.com/office/officeart/2005/8/layout/hProcess4"/>
    <dgm:cxn modelId="{4B045256-F678-4889-B442-621C9F97FDDC}" type="presParOf" srcId="{E50CECE6-2A23-495A-9F9F-AB71B12EEB5B}" destId="{B7282948-083E-4306-95B9-046952146073}" srcOrd="1" destOrd="0" presId="urn:microsoft.com/office/officeart/2005/8/layout/hProcess4"/>
    <dgm:cxn modelId="{3AF57C79-3AF3-4FBA-BBFD-D117B7567167}" type="presParOf" srcId="{E50CECE6-2A23-495A-9F9F-AB71B12EEB5B}" destId="{7BEA3D81-CCCA-42D6-8053-9C94BAC0051C}" srcOrd="2" destOrd="0" presId="urn:microsoft.com/office/officeart/2005/8/layout/hProcess4"/>
    <dgm:cxn modelId="{EC71E796-29CA-4CE9-8D77-919A18289A84}" type="presParOf" srcId="{E50CECE6-2A23-495A-9F9F-AB71B12EEB5B}" destId="{1CE2B652-2643-455F-995F-7233F9E5218B}" srcOrd="3" destOrd="0" presId="urn:microsoft.com/office/officeart/2005/8/layout/hProcess4"/>
    <dgm:cxn modelId="{B254A69F-21FF-410B-B2B3-690857D0A512}" type="presParOf" srcId="{E50CECE6-2A23-495A-9F9F-AB71B12EEB5B}" destId="{1193665E-4EB2-4FA4-AF56-F3A07A9FE90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47BCF-6C5B-4C7E-8B25-468E1D752E85}">
      <dsp:nvSpPr>
        <dsp:cNvPr id="0" name=""/>
        <dsp:cNvSpPr/>
      </dsp:nvSpPr>
      <dsp:spPr>
        <a:xfrm>
          <a:off x="936254" y="5045"/>
          <a:ext cx="2125569" cy="158669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>
              <a:solidFill>
                <a:schemeClr val="accent2">
                  <a:lumMod val="50000"/>
                </a:schemeClr>
              </a:solidFill>
            </a:rPr>
            <a:t>hypoxia, malnutrition, hormonal </a:t>
          </a:r>
          <a:r>
            <a:rPr lang="en-US" sz="1800" b="0" i="0" kern="1200" dirty="0" err="1" smtClean="0">
              <a:solidFill>
                <a:schemeClr val="accent2">
                  <a:lumMod val="50000"/>
                </a:schemeClr>
              </a:solidFill>
            </a:rPr>
            <a:t>discorrelation</a:t>
          </a:r>
          <a:r>
            <a:rPr lang="en-US" sz="1800" b="0" i="0" kern="1200" dirty="0" smtClean="0">
              <a:solidFill>
                <a:schemeClr val="accent2">
                  <a:lumMod val="50000"/>
                </a:schemeClr>
              </a:solidFill>
            </a:rPr>
            <a:t>, teratogenic poisons</a:t>
          </a:r>
          <a:r>
            <a:rPr lang="ru-RU" sz="1800" b="0" i="0" kern="1200" dirty="0" smtClean="0">
              <a:solidFill>
                <a:schemeClr val="accent2">
                  <a:lumMod val="50000"/>
                </a:schemeClr>
              </a:solidFill>
            </a:rPr>
            <a:t>.</a:t>
          </a:r>
          <a:endParaRPr lang="ru-RU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973432" y="42223"/>
        <a:ext cx="2051213" cy="1549514"/>
      </dsp:txXfrm>
    </dsp:sp>
    <dsp:sp modelId="{E175A03F-CF3F-44EE-8EAB-27042DD10493}">
      <dsp:nvSpPr>
        <dsp:cNvPr id="0" name=""/>
        <dsp:cNvSpPr/>
      </dsp:nvSpPr>
      <dsp:spPr>
        <a:xfrm>
          <a:off x="936254" y="1591737"/>
          <a:ext cx="2125569" cy="682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Chemical factors</a:t>
          </a:r>
          <a:endParaRPr lang="ru-RU" sz="2100" kern="1200" dirty="0"/>
        </a:p>
      </dsp:txBody>
      <dsp:txXfrm>
        <a:off x="936254" y="1591737"/>
        <a:ext cx="1496879" cy="682277"/>
      </dsp:txXfrm>
    </dsp:sp>
    <dsp:sp modelId="{81CA7881-6C0A-4011-9CD1-4065EB69FE40}">
      <dsp:nvSpPr>
        <dsp:cNvPr id="0" name=""/>
        <dsp:cNvSpPr/>
      </dsp:nvSpPr>
      <dsp:spPr>
        <a:xfrm>
          <a:off x="2493263" y="1700111"/>
          <a:ext cx="743949" cy="74394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F8DA9-74A8-4DA8-847F-5833F9FB51AF}">
      <dsp:nvSpPr>
        <dsp:cNvPr id="0" name=""/>
        <dsp:cNvSpPr/>
      </dsp:nvSpPr>
      <dsp:spPr>
        <a:xfrm>
          <a:off x="3421521" y="5045"/>
          <a:ext cx="2125569" cy="158669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>
              <a:solidFill>
                <a:schemeClr val="accent2">
                  <a:lumMod val="50000"/>
                </a:schemeClr>
              </a:solidFill>
            </a:rPr>
            <a:t>mechanical, thermal, radiation.</a:t>
          </a:r>
          <a:endParaRPr lang="ru-RU" sz="1600" kern="1200" dirty="0"/>
        </a:p>
      </dsp:txBody>
      <dsp:txXfrm>
        <a:off x="3458699" y="42223"/>
        <a:ext cx="2051213" cy="1549514"/>
      </dsp:txXfrm>
    </dsp:sp>
    <dsp:sp modelId="{E28723FB-A035-4273-87CF-E26561522C7F}">
      <dsp:nvSpPr>
        <dsp:cNvPr id="0" name=""/>
        <dsp:cNvSpPr/>
      </dsp:nvSpPr>
      <dsp:spPr>
        <a:xfrm>
          <a:off x="3421521" y="1591737"/>
          <a:ext cx="2125569" cy="682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Physical factors</a:t>
          </a:r>
          <a:endParaRPr lang="ru-RU" sz="2100" kern="1200" dirty="0"/>
        </a:p>
      </dsp:txBody>
      <dsp:txXfrm>
        <a:off x="3421521" y="1591737"/>
        <a:ext cx="1496879" cy="682277"/>
      </dsp:txXfrm>
    </dsp:sp>
    <dsp:sp modelId="{6590DC43-3244-4411-857F-D0BA37E2646A}">
      <dsp:nvSpPr>
        <dsp:cNvPr id="0" name=""/>
        <dsp:cNvSpPr/>
      </dsp:nvSpPr>
      <dsp:spPr>
        <a:xfrm>
          <a:off x="4978529" y="1700111"/>
          <a:ext cx="743949" cy="74394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1EE2E-B3ED-4DEF-BA01-968BEC3CE617}">
      <dsp:nvSpPr>
        <dsp:cNvPr id="0" name=""/>
        <dsp:cNvSpPr/>
      </dsp:nvSpPr>
      <dsp:spPr>
        <a:xfrm>
          <a:off x="5906787" y="5045"/>
          <a:ext cx="2125569" cy="158669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>
              <a:solidFill>
                <a:schemeClr val="accent2">
                  <a:lumMod val="50000"/>
                </a:schemeClr>
              </a:solidFill>
            </a:rPr>
            <a:t>viruses, bacteria and their toxins, protozoa.</a:t>
          </a:r>
          <a:endParaRPr lang="ru-RU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943965" y="42223"/>
        <a:ext cx="2051213" cy="1549514"/>
      </dsp:txXfrm>
    </dsp:sp>
    <dsp:sp modelId="{9193DC08-14C8-4116-9890-1B949ADB7C50}">
      <dsp:nvSpPr>
        <dsp:cNvPr id="0" name=""/>
        <dsp:cNvSpPr/>
      </dsp:nvSpPr>
      <dsp:spPr>
        <a:xfrm>
          <a:off x="5906787" y="1591737"/>
          <a:ext cx="2125569" cy="682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Biological factors</a:t>
          </a:r>
          <a:endParaRPr lang="ru-RU" sz="2100" kern="1200" dirty="0"/>
        </a:p>
      </dsp:txBody>
      <dsp:txXfrm>
        <a:off x="5906787" y="1591737"/>
        <a:ext cx="1496879" cy="682277"/>
      </dsp:txXfrm>
    </dsp:sp>
    <dsp:sp modelId="{8D5636F0-D1D1-4243-B59E-FF205685AFED}">
      <dsp:nvSpPr>
        <dsp:cNvPr id="0" name=""/>
        <dsp:cNvSpPr/>
      </dsp:nvSpPr>
      <dsp:spPr>
        <a:xfrm>
          <a:off x="7463796" y="1700111"/>
          <a:ext cx="743949" cy="74394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8CED9D-1842-4AA9-A9AC-D90C9B763F1E}">
      <dsp:nvSpPr>
        <dsp:cNvPr id="0" name=""/>
        <dsp:cNvSpPr/>
      </dsp:nvSpPr>
      <dsp:spPr>
        <a:xfrm>
          <a:off x="3421521" y="2812523"/>
          <a:ext cx="2125569" cy="158669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err="1" smtClean="0">
              <a:solidFill>
                <a:schemeClr val="accent2">
                  <a:lumMod val="50000"/>
                </a:schemeClr>
              </a:solidFill>
            </a:rPr>
            <a:t>lability</a:t>
          </a:r>
          <a:r>
            <a:rPr lang="en-US" sz="1800" b="0" i="0" kern="1200" dirty="0" smtClean="0">
              <a:solidFill>
                <a:schemeClr val="accent2">
                  <a:lumMod val="50000"/>
                </a:schemeClr>
              </a:solidFill>
            </a:rPr>
            <a:t> of the nervous system, family problems, etc.</a:t>
          </a:r>
          <a:endParaRPr lang="ru-RU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458699" y="2849701"/>
        <a:ext cx="2051213" cy="1549514"/>
      </dsp:txXfrm>
    </dsp:sp>
    <dsp:sp modelId="{0E058E9C-B84E-4BEC-97A8-1B48E9B1093D}">
      <dsp:nvSpPr>
        <dsp:cNvPr id="0" name=""/>
        <dsp:cNvSpPr/>
      </dsp:nvSpPr>
      <dsp:spPr>
        <a:xfrm>
          <a:off x="3421521" y="4399215"/>
          <a:ext cx="2125569" cy="682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kern="1200" dirty="0" smtClean="0"/>
            <a:t>Mental factors</a:t>
          </a:r>
          <a:endParaRPr lang="ru-RU" sz="2100" kern="1200" dirty="0"/>
        </a:p>
      </dsp:txBody>
      <dsp:txXfrm>
        <a:off x="3421521" y="4399215"/>
        <a:ext cx="1496879" cy="682277"/>
      </dsp:txXfrm>
    </dsp:sp>
    <dsp:sp modelId="{91C66337-F8FB-4950-8CE9-AD83E3019489}">
      <dsp:nvSpPr>
        <dsp:cNvPr id="0" name=""/>
        <dsp:cNvSpPr/>
      </dsp:nvSpPr>
      <dsp:spPr>
        <a:xfrm>
          <a:off x="4978529" y="4507589"/>
          <a:ext cx="743949" cy="74394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D786F5-4B3D-4E28-8C39-256885938068}">
      <dsp:nvSpPr>
        <dsp:cNvPr id="0" name=""/>
        <dsp:cNvSpPr/>
      </dsp:nvSpPr>
      <dsp:spPr>
        <a:xfrm>
          <a:off x="0" y="936118"/>
          <a:ext cx="3417178" cy="341717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8059" tIns="22860" rIns="188059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smtClean="0">
              <a:solidFill>
                <a:schemeClr val="accent2">
                  <a:lumMod val="50000"/>
                </a:schemeClr>
              </a:solidFill>
            </a:rPr>
            <a:t>Heredity</a:t>
          </a:r>
          <a:endParaRPr lang="ru-RU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00434" y="1436552"/>
        <a:ext cx="2416310" cy="2416310"/>
      </dsp:txXfrm>
    </dsp:sp>
    <dsp:sp modelId="{6C71EA54-8DA7-4CD3-A12A-7C06DF5FC368}">
      <dsp:nvSpPr>
        <dsp:cNvPr id="0" name=""/>
        <dsp:cNvSpPr/>
      </dsp:nvSpPr>
      <dsp:spPr>
        <a:xfrm>
          <a:off x="2737650" y="883698"/>
          <a:ext cx="3417178" cy="3417178"/>
        </a:xfrm>
        <a:prstGeom prst="ellipse">
          <a:avLst/>
        </a:prstGeom>
        <a:solidFill>
          <a:schemeClr val="accent5">
            <a:alpha val="50000"/>
            <a:hueOff val="5369458"/>
            <a:satOff val="-722"/>
            <a:lumOff val="715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8059" tIns="44450" rIns="188059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0" i="0" kern="1200" dirty="0" smtClean="0">
              <a:solidFill>
                <a:schemeClr val="accent2">
                  <a:lumMod val="50000"/>
                </a:schemeClr>
              </a:solidFill>
            </a:rPr>
            <a:t>biological inferiority of germ cells</a:t>
          </a:r>
          <a:endParaRPr lang="ru-RU" sz="35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238084" y="1384132"/>
        <a:ext cx="2416310" cy="2416310"/>
      </dsp:txXfrm>
    </dsp:sp>
    <dsp:sp modelId="{5A2FD8A5-0C03-4108-ACCE-2670CB54CBB9}">
      <dsp:nvSpPr>
        <dsp:cNvPr id="0" name=""/>
        <dsp:cNvSpPr/>
      </dsp:nvSpPr>
      <dsp:spPr>
        <a:xfrm>
          <a:off x="5471392" y="883698"/>
          <a:ext cx="3417178" cy="3417178"/>
        </a:xfrm>
        <a:prstGeom prst="ellipse">
          <a:avLst/>
        </a:prstGeom>
        <a:solidFill>
          <a:schemeClr val="accent5">
            <a:alpha val="50000"/>
            <a:hueOff val="10738916"/>
            <a:satOff val="-1444"/>
            <a:lumOff val="1431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8059" tIns="44450" rIns="188059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0" i="0" kern="1200" dirty="0" smtClean="0">
              <a:solidFill>
                <a:schemeClr val="bg1"/>
              </a:solidFill>
            </a:rPr>
            <a:t>influence of parents' age.</a:t>
          </a:r>
          <a:endParaRPr lang="ru-RU" sz="3500" kern="1200" dirty="0">
            <a:solidFill>
              <a:schemeClr val="bg1"/>
            </a:solidFill>
          </a:endParaRPr>
        </a:p>
      </dsp:txBody>
      <dsp:txXfrm>
        <a:off x="5971826" y="1384132"/>
        <a:ext cx="2416310" cy="2416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3F7B1-8581-4272-B99B-E769FD48AE21}">
      <dsp:nvSpPr>
        <dsp:cNvPr id="0" name=""/>
        <dsp:cNvSpPr/>
      </dsp:nvSpPr>
      <dsp:spPr>
        <a:xfrm>
          <a:off x="4246" y="868939"/>
          <a:ext cx="3060474" cy="32217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</a:rPr>
            <a:t>Cleft palate as an anatomical defect of the superstructure tube</a:t>
          </a:r>
          <a:endParaRPr lang="ru-RU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78387" y="943080"/>
        <a:ext cx="2912192" cy="2383087"/>
      </dsp:txXfrm>
    </dsp:sp>
    <dsp:sp modelId="{44EF2D4B-410A-4FBC-8C85-18CB8534A48D}">
      <dsp:nvSpPr>
        <dsp:cNvPr id="0" name=""/>
        <dsp:cNvSpPr/>
      </dsp:nvSpPr>
      <dsp:spPr>
        <a:xfrm>
          <a:off x="1605567" y="2262676"/>
          <a:ext cx="2543315" cy="2543315"/>
        </a:xfrm>
        <a:prstGeom prst="leftCircularArrow">
          <a:avLst>
            <a:gd name="adj1" fmla="val 2796"/>
            <a:gd name="adj2" fmla="val 341258"/>
            <a:gd name="adj3" fmla="val 1145318"/>
            <a:gd name="adj4" fmla="val 8053039"/>
            <a:gd name="adj5" fmla="val 32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CF1A5-9B35-4F5B-A783-BE94693E881F}">
      <dsp:nvSpPr>
        <dsp:cNvPr id="0" name=""/>
        <dsp:cNvSpPr/>
      </dsp:nvSpPr>
      <dsp:spPr>
        <a:xfrm>
          <a:off x="1046626" y="3597164"/>
          <a:ext cx="1995000" cy="793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1</a:t>
          </a:r>
          <a:endParaRPr lang="ru-RU" sz="4800" kern="1200" dirty="0"/>
        </a:p>
      </dsp:txBody>
      <dsp:txXfrm>
        <a:off x="1069862" y="3620400"/>
        <a:ext cx="1948528" cy="746873"/>
      </dsp:txXfrm>
    </dsp:sp>
    <dsp:sp modelId="{36DDBC75-4567-4B10-BAD1-35150B5B8326}">
      <dsp:nvSpPr>
        <dsp:cNvPr id="0" name=""/>
        <dsp:cNvSpPr/>
      </dsp:nvSpPr>
      <dsp:spPr>
        <a:xfrm>
          <a:off x="3403399" y="913792"/>
          <a:ext cx="2244375" cy="31320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chemeClr val="accent2">
                  <a:lumMod val="50000"/>
                </a:schemeClr>
              </a:solidFill>
            </a:rPr>
            <a:t>Asymmetry in the structure of the resonator cavities of the larynx, pharynx, nose.</a:t>
          </a:r>
          <a:endParaRPr lang="ru-RU" sz="19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469134" y="1650678"/>
        <a:ext cx="2112905" cy="2329415"/>
      </dsp:txXfrm>
    </dsp:sp>
    <dsp:sp modelId="{0184138C-3694-48C2-947D-211AFA949D04}">
      <dsp:nvSpPr>
        <dsp:cNvPr id="0" name=""/>
        <dsp:cNvSpPr/>
      </dsp:nvSpPr>
      <dsp:spPr>
        <a:xfrm>
          <a:off x="4369144" y="-30204"/>
          <a:ext cx="3027651" cy="3027651"/>
        </a:xfrm>
        <a:prstGeom prst="circularArrow">
          <a:avLst>
            <a:gd name="adj1" fmla="val 2349"/>
            <a:gd name="adj2" fmla="val 283703"/>
            <a:gd name="adj3" fmla="val 20503394"/>
            <a:gd name="adj4" fmla="val 13538119"/>
            <a:gd name="adj5" fmla="val 27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0B386-46FE-40B0-B5DF-04D51A844538}">
      <dsp:nvSpPr>
        <dsp:cNvPr id="0" name=""/>
        <dsp:cNvSpPr/>
      </dsp:nvSpPr>
      <dsp:spPr>
        <a:xfrm>
          <a:off x="3880843" y="456464"/>
          <a:ext cx="1995000" cy="793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2</a:t>
          </a:r>
          <a:endParaRPr lang="ru-RU" sz="4800" kern="1200" dirty="0"/>
        </a:p>
      </dsp:txBody>
      <dsp:txXfrm>
        <a:off x="3904079" y="479700"/>
        <a:ext cx="1948528" cy="746873"/>
      </dsp:txXfrm>
    </dsp:sp>
    <dsp:sp modelId="{B7282948-083E-4306-95B9-046952146073}">
      <dsp:nvSpPr>
        <dsp:cNvPr id="0" name=""/>
        <dsp:cNvSpPr/>
      </dsp:nvSpPr>
      <dsp:spPr>
        <a:xfrm>
          <a:off x="6235828" y="816792"/>
          <a:ext cx="2561684" cy="33260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8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Arial" pitchFamily="34" charset="0"/>
            </a:rPr>
            <a:t>Functional asymmetry of the vocal folds, which reduces the strength of the voice, makes it compressed, exhausted, unmodulated</a:t>
          </a:r>
          <a:endParaRPr lang="ru-RU" sz="1800" kern="1200" dirty="0"/>
        </a:p>
      </dsp:txBody>
      <dsp:txXfrm>
        <a:off x="6310857" y="891821"/>
        <a:ext cx="2411626" cy="2463256"/>
      </dsp:txXfrm>
    </dsp:sp>
    <dsp:sp modelId="{1CE2B652-2643-455F-995F-7233F9E5218B}">
      <dsp:nvSpPr>
        <dsp:cNvPr id="0" name=""/>
        <dsp:cNvSpPr/>
      </dsp:nvSpPr>
      <dsp:spPr>
        <a:xfrm>
          <a:off x="6897479" y="3838857"/>
          <a:ext cx="1995000" cy="793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3</a:t>
          </a:r>
          <a:endParaRPr lang="ru-RU" sz="4800" kern="1200" dirty="0"/>
        </a:p>
      </dsp:txBody>
      <dsp:txXfrm>
        <a:off x="6920715" y="3862093"/>
        <a:ext cx="1948528" cy="746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214313"/>
            <a:ext cx="1817687" cy="60944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9863" y="214313"/>
            <a:ext cx="5302250" cy="60944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 sz="1600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9863" y="1709738"/>
            <a:ext cx="35591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1438" y="1709738"/>
            <a:ext cx="3560762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214313"/>
            <a:ext cx="72723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709738"/>
            <a:ext cx="7272337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9650" y="6237288"/>
            <a:ext cx="5762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11/16/2022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458200" cy="265749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Prosthetics for congenital defects of the hard and soft palate</a:t>
            </a:r>
            <a:r>
              <a:rPr lang="ru-RU" b="0" dirty="0" smtClean="0"/>
              <a:t>.</a:t>
            </a:r>
            <a:endParaRPr lang="ru-RU" b="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71670" y="44291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i="1" dirty="0"/>
              <a:t>disciplines "Maxillofacial surgery", module "Maxillofacial </a:t>
            </a:r>
            <a:r>
              <a:rPr lang="en-US" i="1" dirty="0" err="1"/>
              <a:t>prosthetics"Topic</a:t>
            </a:r>
            <a:r>
              <a:rPr lang="en-US" i="1" dirty="0"/>
              <a:t> 4.2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700808"/>
            <a:ext cx="8064895" cy="4598987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It is most difficult for a speech therapist to detect a </a:t>
            </a:r>
            <a:r>
              <a:rPr lang="en-US" dirty="0" err="1">
                <a:solidFill>
                  <a:schemeClr val="tx2"/>
                </a:solidFill>
                <a:latin typeface="Comic Sans MS" pitchFamily="66" charset="0"/>
              </a:rPr>
              <a:t>submucous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(</a:t>
            </a:r>
            <a:r>
              <a:rPr lang="en-US" dirty="0" err="1">
                <a:solidFill>
                  <a:schemeClr val="tx2"/>
                </a:solidFill>
                <a:latin typeface="Comic Sans MS" pitchFamily="66" charset="0"/>
              </a:rPr>
              <a:t>submucosal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), or hidden, cleft. To identify it, you should pay attention to the back surface of the hard palate, which, when uttering the sound a with the mouth wide open, is slightly retracted in the form of a small triangle. </a:t>
            </a:r>
            <a:r>
              <a:rPr lang="en-US">
                <a:solidFill>
                  <a:schemeClr val="tx2"/>
                </a:solidFill>
                <a:latin typeface="Comic Sans MS" pitchFamily="66" charset="0"/>
              </a:rPr>
              <a:t>The mucous membrane in this area is thinned and has a paler color.</a:t>
            </a:r>
            <a:endParaRPr lang="ru-RU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5" name="Содержимое 4" descr="ide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19712" y="2607469"/>
            <a:ext cx="2695575" cy="3810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843808" y="260648"/>
            <a:ext cx="3456384" cy="1080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Congenital cleft palate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628800"/>
            <a:ext cx="2592288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Crevices of the soft palate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564904"/>
            <a:ext cx="2592288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Crevices of the soft and hard palate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573016"/>
            <a:ext cx="2592288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Complete cleft of the alveolar process, soft and hard palate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4941168"/>
            <a:ext cx="2592288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Complete cleft of the alveolar process and the anterior part of the hard palate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467544" y="836712"/>
            <a:ext cx="2376264" cy="36004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67544" y="836712"/>
            <a:ext cx="0" cy="5544616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1"/>
          </p:cNvCxnSpPr>
          <p:nvPr/>
        </p:nvCxnSpPr>
        <p:spPr>
          <a:xfrm flipH="1">
            <a:off x="467544" y="1988840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вправо 17"/>
          <p:cNvSpPr/>
          <p:nvPr/>
        </p:nvSpPr>
        <p:spPr>
          <a:xfrm>
            <a:off x="3203848" y="1628800"/>
            <a:ext cx="792088" cy="14401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203848" y="1916832"/>
            <a:ext cx="792088" cy="14401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3203848" y="2132856"/>
            <a:ext cx="792088" cy="14401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355976" y="1556792"/>
            <a:ext cx="4392488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Submucous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Full</a:t>
            </a: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Incomplete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355976" y="2708920"/>
            <a:ext cx="4392488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Submucous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Full</a:t>
            </a: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Incomplete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203848" y="2636912"/>
            <a:ext cx="792088" cy="14401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203848" y="2852936"/>
            <a:ext cx="792088" cy="14401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203848" y="3068960"/>
            <a:ext cx="792088" cy="14401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3275856" y="3861048"/>
            <a:ext cx="792088" cy="20764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3275856" y="4293096"/>
            <a:ext cx="792088" cy="20764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355976" y="3861048"/>
            <a:ext cx="4392488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One- sided Double-sided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389112" y="5488793"/>
            <a:ext cx="4392488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One- sided 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Double-sided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3347864" y="5445224"/>
            <a:ext cx="792088" cy="20764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3347864" y="5949280"/>
            <a:ext cx="792088" cy="20764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835696" y="188640"/>
            <a:ext cx="5760640" cy="936104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Causes (Exogenous causes)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549895"/>
              </p:ext>
            </p:extLst>
          </p:nvPr>
        </p:nvGraphicFramePr>
        <p:xfrm>
          <a:off x="0" y="1340768"/>
          <a:ext cx="91440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552039"/>
              </p:ext>
            </p:extLst>
          </p:nvPr>
        </p:nvGraphicFramePr>
        <p:xfrm>
          <a:off x="251520" y="1268760"/>
          <a:ext cx="8892479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1835696" y="188640"/>
            <a:ext cx="5760640" cy="936104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Causes (Endogenous)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en-US" dirty="0"/>
              <a:t>What is cleft palate?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412776"/>
            <a:ext cx="5292080" cy="4895949"/>
          </a:xfrm>
        </p:spPr>
        <p:txBody>
          <a:bodyPr/>
          <a:lstStyle/>
          <a:p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Cleft lip is a congenital anomaly of the structure of the hard or soft palate, resulting from a delay in the fusion of embryonic rudiments forming this part of the oral cavity, the cause of </a:t>
            </a:r>
            <a:r>
              <a:rPr lang="en-US" i="1" dirty="0" err="1">
                <a:solidFill>
                  <a:schemeClr val="accent2">
                    <a:lumMod val="50000"/>
                  </a:schemeClr>
                </a:solidFill>
              </a:rPr>
              <a:t>rhinolalia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raswelin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953125" y="3798094"/>
            <a:ext cx="14287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4366309"/>
              </p:ext>
            </p:extLst>
          </p:nvPr>
        </p:nvGraphicFramePr>
        <p:xfrm>
          <a:off x="251520" y="1709738"/>
          <a:ext cx="8892480" cy="4959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6a00d83452c78269e2010534db323e970b-800w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412776"/>
            <a:ext cx="3096344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214313"/>
            <a:ext cx="8460680" cy="1143000"/>
          </a:xfrm>
        </p:spPr>
        <p:txBody>
          <a:bodyPr/>
          <a:lstStyle/>
          <a:p>
            <a:r>
              <a:rPr lang="en-US" dirty="0"/>
              <a:t>Cleft Palate:</a:t>
            </a:r>
            <a:endParaRPr lang="ru-RU" dirty="0"/>
          </a:p>
        </p:txBody>
      </p:sp>
      <p:sp>
        <p:nvSpPr>
          <p:cNvPr id="5" name="Лента лицом вниз 4"/>
          <p:cNvSpPr/>
          <p:nvPr/>
        </p:nvSpPr>
        <p:spPr>
          <a:xfrm>
            <a:off x="2051720" y="3645024"/>
            <a:ext cx="6696744" cy="2808312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Closed- cleft palate, in which the defect of the muscle layer of the soft-hard palate is closed by the mucous membrane</a:t>
            </a:r>
            <a:endParaRPr lang="ru-RU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Cleft Palate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Содержимое 5" descr="Cleft_Palate_400_SQ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548680"/>
            <a:ext cx="3559175" cy="3559175"/>
          </a:xfrm>
          <a:scene3d>
            <a:camera prst="perspectiveContrastingRightFacing"/>
            <a:lightRig rig="threePt" dir="t"/>
          </a:scene3d>
        </p:spPr>
      </p:pic>
      <p:sp>
        <p:nvSpPr>
          <p:cNvPr id="5" name="Лента лицом вниз 4"/>
          <p:cNvSpPr/>
          <p:nvPr/>
        </p:nvSpPr>
        <p:spPr>
          <a:xfrm>
            <a:off x="2771800" y="3861048"/>
            <a:ext cx="6156176" cy="2448272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Open- cleft palate, in which the defect of the muscle layer of the soft-hard palate is not covered by the mucous membrane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55068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00808"/>
            <a:ext cx="3559175" cy="42397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After surgery (3 weeks)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3">
  <a:themeElements>
    <a:clrScheme name="pl-George_Bernard_Shaw 1">
      <a:dk1>
        <a:srgbClr val="666666"/>
      </a:dk1>
      <a:lt1>
        <a:srgbClr val="FFFFFF"/>
      </a:lt1>
      <a:dk2>
        <a:srgbClr val="000000"/>
      </a:dk2>
      <a:lt2>
        <a:srgbClr val="808080"/>
      </a:lt2>
      <a:accent1>
        <a:srgbClr val="F15D5F"/>
      </a:accent1>
      <a:accent2>
        <a:srgbClr val="333399"/>
      </a:accent2>
      <a:accent3>
        <a:srgbClr val="FFFFFF"/>
      </a:accent3>
      <a:accent4>
        <a:srgbClr val="565656"/>
      </a:accent4>
      <a:accent5>
        <a:srgbClr val="F7B6B6"/>
      </a:accent5>
      <a:accent6>
        <a:srgbClr val="2D2D8A"/>
      </a:accent6>
      <a:hlink>
        <a:srgbClr val="009999"/>
      </a:hlink>
      <a:folHlink>
        <a:srgbClr val="99CC00"/>
      </a:folHlink>
    </a:clrScheme>
    <a:fontScheme name="pl-George_Bernard_Sha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-George_Bernard_Shaw 1">
        <a:dk1>
          <a:srgbClr val="66666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3399"/>
        </a:accent2>
        <a:accent3>
          <a:srgbClr val="FFFFFF"/>
        </a:accent3>
        <a:accent4>
          <a:srgbClr val="565656"/>
        </a:accent4>
        <a:accent5>
          <a:srgbClr val="F7B6B6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73</TotalTime>
  <Words>365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Comic Sans MS</vt:lpstr>
      <vt:lpstr>Georgia</vt:lpstr>
      <vt:lpstr>Trebuchet MS</vt:lpstr>
      <vt:lpstr>Wingdings 2</vt:lpstr>
      <vt:lpstr>Тема3</vt:lpstr>
      <vt:lpstr>Городская</vt:lpstr>
      <vt:lpstr>Prosthetics for congenital defects of the hard and soft palate.</vt:lpstr>
      <vt:lpstr>Презентация PowerPoint</vt:lpstr>
      <vt:lpstr>Презентация PowerPoint</vt:lpstr>
      <vt:lpstr>Презентация PowerPoint</vt:lpstr>
      <vt:lpstr>What is cleft palate?</vt:lpstr>
      <vt:lpstr>Презентация PowerPoint</vt:lpstr>
      <vt:lpstr>Cleft Palate:</vt:lpstr>
      <vt:lpstr>Cleft Palate: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Врожденные расщелины мягкого  неба</dc:title>
  <dc:creator>Александра</dc:creator>
  <cp:lastModifiedBy>User</cp:lastModifiedBy>
  <cp:revision>30</cp:revision>
  <dcterms:created xsi:type="dcterms:W3CDTF">2012-03-20T10:40:57Z</dcterms:created>
  <dcterms:modified xsi:type="dcterms:W3CDTF">2022-11-16T09:54:12Z</dcterms:modified>
</cp:coreProperties>
</file>