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6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65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2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58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8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9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4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50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DC90-D3B1-443D-9CBA-46F0CA421571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E858-FB23-4154-80F8-2B60942D5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discipline "Maxillofacial surgery", module "Maxillofacial prosthetics"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0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section of plastic surgery and </a:t>
            </a:r>
            <a:r>
              <a:rPr lang="en-US" dirty="0" err="1" smtClean="0"/>
              <a:t>ectoprosthesis</a:t>
            </a:r>
            <a:r>
              <a:rPr lang="en-US" dirty="0" smtClean="0"/>
              <a:t>, which represents the replacement of missing body parts with removable or non-removable siloxane structures in cases where removal with auto-tissue cannot give a high-quality aesthetic result.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51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Reconstruction of acquired or congenital defects of the ear, fingers (partial amputation), eyes, nose, orbit, </a:t>
            </a:r>
            <a:r>
              <a:rPr lang="en-US" dirty="0" err="1" smtClean="0"/>
              <a:t>zygomatico</a:t>
            </a:r>
            <a:r>
              <a:rPr lang="en-US" dirty="0" smtClean="0"/>
              <a:t>-orbital complex and other structures is a difficult task for a reconstructive surgeon. Often, the available soft tissues, cartilage or bone structures are not enough for reconstruction, which does not allow to provide high-quality aesthetic and functional results at the same time.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12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patient with a diagnosis of congenital partial absence of the left auricle (</a:t>
            </a:r>
            <a:r>
              <a:rPr lang="en-US" dirty="0" err="1" smtClean="0"/>
              <a:t>microtia</a:t>
            </a:r>
            <a:r>
              <a:rPr lang="en-US" dirty="0" smtClean="0"/>
              <a:t> of the 2nd degree) applied to the clinic for its </a:t>
            </a:r>
            <a:r>
              <a:rPr lang="en-US" dirty="0" err="1" smtClean="0"/>
              <a:t>ectoprosthesis</a:t>
            </a:r>
            <a:r>
              <a:rPr lang="en-US" dirty="0" smtClean="0"/>
              <a:t>. He underwent multiple surgical interventions for the reconstruction of the left auricle with an unsatisfactory aesthetic result.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87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1st class - slight redness; 2nd class - red and slightly damp fabrics;</a:t>
            </a:r>
          </a:p>
          <a:p>
            <a:r>
              <a:rPr lang="en-US" dirty="0" smtClean="0"/>
              <a:t>3rd class - granulations, red and wet tissues; 4th grade - accession of infection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48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of titanium cranial implants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Visor A., </a:t>
            </a:r>
            <a:r>
              <a:rPr lang="en-US" dirty="0" err="1" smtClean="0"/>
              <a:t>Raghoebar</a:t>
            </a:r>
            <a:r>
              <a:rPr lang="en-US" dirty="0" smtClean="0"/>
              <a:t> G.M., van </a:t>
            </a:r>
            <a:r>
              <a:rPr lang="en-US" dirty="0" err="1" smtClean="0"/>
              <a:t>Oort</a:t>
            </a:r>
            <a:r>
              <a:rPr lang="en-US" dirty="0" smtClean="0"/>
              <a:t> R.P., et al. Fate of implant-retained craniofacial prostheses: life span and aftercare. Int. J. Oral </a:t>
            </a:r>
            <a:r>
              <a:rPr lang="en-US" dirty="0" err="1" smtClean="0"/>
              <a:t>Maxillofac</a:t>
            </a:r>
            <a:r>
              <a:rPr lang="en-US" dirty="0" smtClean="0"/>
              <a:t>. Implants. 2008;23(1):89–98.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51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1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232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Survival of titanium cranial implants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2022-11-16T09:52:21Z</dcterms:created>
  <dcterms:modified xsi:type="dcterms:W3CDTF">2022-11-16T09:58:26Z</dcterms:modified>
</cp:coreProperties>
</file>