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0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632374-478F-42FE-9F36-83CF4A78BDB5}" type="datetimeFigureOut">
              <a:rPr lang="ru-RU" smtClean="0"/>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106110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632374-478F-42FE-9F36-83CF4A78BDB5}" type="datetimeFigureOut">
              <a:rPr lang="ru-RU" smtClean="0"/>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62398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632374-478F-42FE-9F36-83CF4A78BDB5}" type="datetimeFigureOut">
              <a:rPr lang="ru-RU" smtClean="0"/>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108937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632374-478F-42FE-9F36-83CF4A78BDB5}" type="datetimeFigureOut">
              <a:rPr lang="ru-RU" smtClean="0"/>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152850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632374-478F-42FE-9F36-83CF4A78BDB5}" type="datetimeFigureOut">
              <a:rPr lang="ru-RU" smtClean="0"/>
              <a:t>14.12.2022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231344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632374-478F-42FE-9F36-83CF4A78BDB5}" type="datetimeFigureOut">
              <a:rPr lang="ru-RU" smtClean="0"/>
              <a:t>14.12.2022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426272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632374-478F-42FE-9F36-83CF4A78BDB5}" type="datetimeFigureOut">
              <a:rPr lang="ru-RU" smtClean="0"/>
              <a:t>14.12.2022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3942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632374-478F-42FE-9F36-83CF4A78BDB5}" type="datetimeFigureOut">
              <a:rPr lang="ru-RU" smtClean="0"/>
              <a:t>14.12.2022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188699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632374-478F-42FE-9F36-83CF4A78BDB5}" type="datetimeFigureOut">
              <a:rPr lang="ru-RU" smtClean="0"/>
              <a:t>14.12.2022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111760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632374-478F-42FE-9F36-83CF4A78BDB5}" type="datetimeFigureOut">
              <a:rPr lang="ru-RU" smtClean="0"/>
              <a:t>14.12.2022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295842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632374-478F-42FE-9F36-83CF4A78BDB5}" type="datetimeFigureOut">
              <a:rPr lang="ru-RU" smtClean="0"/>
              <a:t>14.12.2022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F8608C-9053-42BE-AE22-C8576ED582BE}" type="slidenum">
              <a:rPr lang="ru-RU" smtClean="0"/>
              <a:t>‹#›</a:t>
            </a:fld>
            <a:endParaRPr lang="ru-RU"/>
          </a:p>
        </p:txBody>
      </p:sp>
    </p:spTree>
    <p:extLst>
      <p:ext uri="{BB962C8B-B14F-4D97-AF65-F5344CB8AC3E}">
        <p14:creationId xmlns:p14="http://schemas.microsoft.com/office/powerpoint/2010/main" val="27514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2374-478F-42FE-9F36-83CF4A78BDB5}" type="datetimeFigureOut">
              <a:rPr lang="ru-RU" smtClean="0"/>
              <a:t>14.12.2022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8608C-9053-42BE-AE22-C8576ED582BE}" type="slidenum">
              <a:rPr lang="ru-RU" smtClean="0"/>
              <a:t>‹#›</a:t>
            </a:fld>
            <a:endParaRPr lang="ru-RU"/>
          </a:p>
        </p:txBody>
      </p:sp>
    </p:spTree>
    <p:extLst>
      <p:ext uri="{BB962C8B-B14F-4D97-AF65-F5344CB8AC3E}">
        <p14:creationId xmlns:p14="http://schemas.microsoft.com/office/powerpoint/2010/main" val="3418875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t>Orthopedic treatment with</a:t>
            </a:r>
            <a:br>
              <a:rPr lang="en-US" dirty="0" smtClean="0"/>
            </a:br>
            <a:r>
              <a:rPr lang="en-US" dirty="0" smtClean="0"/>
              <a:t>removable dentures (laminar,</a:t>
            </a:r>
            <a:br>
              <a:rPr lang="en-US" dirty="0" smtClean="0"/>
            </a:br>
            <a:r>
              <a:rPr lang="en-US" dirty="0" smtClean="0"/>
              <a:t>clasp, removable bridge). Preparation of the oral cavity for orthopedic treatment. Clinical and laboratory stages of manufacturing. Terms of use, oral hygiene and care of prostheses. Adaptation. Correction</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8848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Indications for prosthetics with removable dentures</a:t>
            </a:r>
            <a:endParaRPr lang="ru-RU" dirty="0"/>
          </a:p>
        </p:txBody>
      </p:sp>
      <p:sp>
        <p:nvSpPr>
          <p:cNvPr id="3" name="Объект 2"/>
          <p:cNvSpPr>
            <a:spLocks noGrp="1"/>
          </p:cNvSpPr>
          <p:nvPr>
            <p:ph idx="1"/>
          </p:nvPr>
        </p:nvSpPr>
        <p:spPr/>
        <p:txBody>
          <a:bodyPr>
            <a:normAutofit lnSpcReduction="10000"/>
          </a:bodyPr>
          <a:lstStyle/>
          <a:p>
            <a:r>
              <a:rPr lang="en-US" dirty="0" smtClean="0"/>
              <a:t>1. Bilateral defects of the dentition (class 1 according to</a:t>
            </a:r>
          </a:p>
          <a:p>
            <a:r>
              <a:rPr lang="en-US" dirty="0" smtClean="0"/>
              <a:t>     Kennedy)</a:t>
            </a:r>
          </a:p>
          <a:p>
            <a:r>
              <a:rPr lang="en-US" dirty="0" smtClean="0"/>
              <a:t>2. One-sided defects of the dentition (class 2 according to</a:t>
            </a:r>
          </a:p>
          <a:p>
            <a:r>
              <a:rPr lang="en-US" dirty="0" smtClean="0"/>
              <a:t>     Kennedy)</a:t>
            </a:r>
          </a:p>
          <a:p>
            <a:r>
              <a:rPr lang="en-US" dirty="0" smtClean="0"/>
              <a:t>3. Extended included defects in the dentition</a:t>
            </a:r>
          </a:p>
          <a:p>
            <a:r>
              <a:rPr lang="en-US" dirty="0" smtClean="0"/>
              <a:t>     (in the anterior-lateral sections)</a:t>
            </a:r>
          </a:p>
          <a:p>
            <a:r>
              <a:rPr lang="en-US" dirty="0" smtClean="0"/>
              <a:t>4. Defects in the dentition with periodontitis of medium and</a:t>
            </a:r>
          </a:p>
          <a:p>
            <a:r>
              <a:rPr lang="en-US" dirty="0" smtClean="0"/>
              <a:t>     severe</a:t>
            </a:r>
          </a:p>
          <a:p>
            <a:r>
              <a:rPr lang="en-US" dirty="0" smtClean="0"/>
              <a:t>5. Immediate or urgent prosthetics</a:t>
            </a:r>
            <a:endParaRPr lang="ru-RU" dirty="0"/>
          </a:p>
        </p:txBody>
      </p:sp>
    </p:spTree>
    <p:extLst>
      <p:ext uri="{BB962C8B-B14F-4D97-AF65-F5344CB8AC3E}">
        <p14:creationId xmlns:p14="http://schemas.microsoft.com/office/powerpoint/2010/main" val="354779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Partial absence of teeth in the upper jaw 2 class 3, 4 subclass according to Kennedy</a:t>
            </a:r>
            <a:endParaRPr lang="ru-RU" dirty="0"/>
          </a:p>
        </p:txBody>
      </p:sp>
      <p:pic>
        <p:nvPicPr>
          <p:cNvPr id="4" name="Picture 5" descr="10"/>
          <p:cNvPicPr>
            <a:picLocks noGrp="1" noChangeAspect="1" noChangeArrowheads="1"/>
          </p:cNvPicPr>
          <p:nvPr>
            <p:ph idx="1"/>
          </p:nvPr>
        </p:nvPicPr>
        <p:blipFill>
          <a:blip r:embed="rId2"/>
          <a:srcRect/>
          <a:stretch>
            <a:fillRect/>
          </a:stretch>
        </p:blipFill>
        <p:spPr bwMode="auto">
          <a:xfrm>
            <a:off x="2842663" y="1825625"/>
            <a:ext cx="6506673" cy="4351338"/>
          </a:xfrm>
          <a:prstGeom prst="rect">
            <a:avLst/>
          </a:prstGeom>
          <a:noFill/>
          <a:ln w="9525">
            <a:noFill/>
            <a:miter lim="800000"/>
            <a:headEnd/>
            <a:tailEnd/>
          </a:ln>
        </p:spPr>
      </p:pic>
    </p:spTree>
    <p:extLst>
      <p:ext uri="{BB962C8B-B14F-4D97-AF65-F5344CB8AC3E}">
        <p14:creationId xmlns:p14="http://schemas.microsoft.com/office/powerpoint/2010/main" val="24790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Partial absence of teeth in the upper jaw 2 class 3.4 subclass according to Kennedy</a:t>
            </a:r>
            <a:endParaRPr lang="ru-RU" dirty="0"/>
          </a:p>
        </p:txBody>
      </p:sp>
      <p:pic>
        <p:nvPicPr>
          <p:cNvPr id="4" name="Объект 3"/>
          <p:cNvPicPr>
            <a:picLocks noGrp="1" noChangeAspect="1" noChangeArrowheads="1"/>
          </p:cNvPicPr>
          <p:nvPr>
            <p:ph idx="1"/>
          </p:nvPr>
        </p:nvPicPr>
        <p:blipFill>
          <a:blip r:embed="rId2"/>
          <a:srcRect/>
          <a:stretch>
            <a:fillRect/>
          </a:stretch>
        </p:blipFill>
        <p:spPr bwMode="auto">
          <a:xfrm>
            <a:off x="2870353" y="2022701"/>
            <a:ext cx="4476190" cy="3591426"/>
          </a:xfrm>
          <a:prstGeom prst="rect">
            <a:avLst/>
          </a:prstGeom>
          <a:noFill/>
          <a:ln w="9525">
            <a:noFill/>
            <a:miter lim="800000"/>
            <a:headEnd/>
            <a:tailEnd/>
          </a:ln>
        </p:spPr>
      </p:pic>
    </p:spTree>
    <p:extLst>
      <p:ext uri="{BB962C8B-B14F-4D97-AF65-F5344CB8AC3E}">
        <p14:creationId xmlns:p14="http://schemas.microsoft.com/office/powerpoint/2010/main" val="408283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809681" y="2286554"/>
            <a:ext cx="4572638" cy="3429479"/>
          </a:xfrm>
          <a:prstGeom prst="rect">
            <a:avLst/>
          </a:prstGeom>
        </p:spPr>
      </p:pic>
    </p:spTree>
    <p:extLst>
      <p:ext uri="{BB962C8B-B14F-4D97-AF65-F5344CB8AC3E}">
        <p14:creationId xmlns:p14="http://schemas.microsoft.com/office/powerpoint/2010/main" val="61467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54680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p:txBody>
          <a:bodyPr/>
          <a:lstStyle/>
          <a:p>
            <a:pPr eaLnBrk="1" hangingPunct="1"/>
            <a:endParaRPr lang="ru-RU" smtClean="0"/>
          </a:p>
        </p:txBody>
      </p:sp>
      <p:sp>
        <p:nvSpPr>
          <p:cNvPr id="54274" name="Объект 2"/>
          <p:cNvSpPr>
            <a:spLocks noGrp="1"/>
          </p:cNvSpPr>
          <p:nvPr>
            <p:ph idx="1"/>
          </p:nvPr>
        </p:nvSpPr>
        <p:spPr/>
        <p:txBody>
          <a:bodyPr/>
          <a:lstStyle/>
          <a:p>
            <a:pPr eaLnBrk="1" hangingPunct="1"/>
            <a:endParaRPr lang="ru-RU" smtClean="0"/>
          </a:p>
        </p:txBody>
      </p:sp>
      <p:pic>
        <p:nvPicPr>
          <p:cNvPr id="54275" name="Picture 2" descr="D:\Фото с замками\P1010066.JPG"/>
          <p:cNvPicPr>
            <a:picLocks noChangeAspect="1" noChangeArrowheads="1"/>
          </p:cNvPicPr>
          <p:nvPr/>
        </p:nvPicPr>
        <p:blipFill>
          <a:blip r:embed="rId2"/>
          <a:srcRect/>
          <a:stretch>
            <a:fillRect/>
          </a:stretch>
        </p:blipFill>
        <p:spPr bwMode="auto">
          <a:xfrm>
            <a:off x="2003616" y="2157984"/>
            <a:ext cx="7561262" cy="3424493"/>
          </a:xfrm>
          <a:prstGeom prst="rect">
            <a:avLst/>
          </a:prstGeom>
          <a:noFill/>
          <a:ln w="9525">
            <a:noFill/>
            <a:miter lim="800000"/>
            <a:headEnd/>
            <a:tailEnd/>
          </a:ln>
        </p:spPr>
      </p:pic>
    </p:spTree>
    <p:extLst>
      <p:ext uri="{BB962C8B-B14F-4D97-AF65-F5344CB8AC3E}">
        <p14:creationId xmlns:p14="http://schemas.microsoft.com/office/powerpoint/2010/main" val="7237405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105</Words>
  <Application>Microsoft Office PowerPoint</Application>
  <PresentationFormat>Широкоэкранный</PresentationFormat>
  <Paragraphs>13</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Orthopedic treatment with removable dentures (laminar, clasp, removable bridge). Preparation of the oral cavity for orthopedic treatment. Clinical and laboratory stages of manufacturing. Terms of use, oral hygiene and care of prostheses. Adaptation. Correction</vt:lpstr>
      <vt:lpstr>Indications for prosthetics with removable dentures</vt:lpstr>
      <vt:lpstr>Partial absence of teeth in the upper jaw 2 class 3, 4 subclass according to Kennedy</vt:lpstr>
      <vt:lpstr>Partial absence of teeth in the upper jaw 2 class 3.4 subclass according to Kennedy</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treatment with removable dentures (laminar, clasp, removable bridge). Preparation of the oral cavity for orthopedic treatment. Clinical and laboratory stages of manufacturing. Terms of use, oral hygiene and care of prostheses. Adaptation. Correction</dc:title>
  <dc:creator>User</dc:creator>
  <cp:lastModifiedBy>User</cp:lastModifiedBy>
  <cp:revision>1</cp:revision>
  <dcterms:created xsi:type="dcterms:W3CDTF">2022-12-14T07:47:33Z</dcterms:created>
  <dcterms:modified xsi:type="dcterms:W3CDTF">2022-12-14T07:50:54Z</dcterms:modified>
</cp:coreProperties>
</file>