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59" r:id="rId6"/>
    <p:sldId id="269" r:id="rId7"/>
    <p:sldId id="260" r:id="rId8"/>
    <p:sldId id="270" r:id="rId9"/>
    <p:sldId id="271" r:id="rId10"/>
    <p:sldId id="272" r:id="rId11"/>
    <p:sldId id="261" r:id="rId12"/>
    <p:sldId id="265" r:id="rId13"/>
    <p:sldId id="266" r:id="rId14"/>
    <p:sldId id="267" r:id="rId15"/>
    <p:sldId id="268" r:id="rId16"/>
    <p:sldId id="279" r:id="rId17"/>
    <p:sldId id="276" r:id="rId18"/>
    <p:sldId id="277" r:id="rId19"/>
    <p:sldId id="278" r:id="rId20"/>
    <p:sldId id="262" r:id="rId21"/>
    <p:sldId id="263" r:id="rId22"/>
    <p:sldId id="275" r:id="rId23"/>
    <p:sldId id="264" r:id="rId24"/>
    <p:sldId id="280" r:id="rId25"/>
    <p:sldId id="286" r:id="rId26"/>
    <p:sldId id="287" r:id="rId27"/>
    <p:sldId id="290" r:id="rId28"/>
    <p:sldId id="288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82" r:id="rId38"/>
    <p:sldId id="299" r:id="rId39"/>
    <p:sldId id="283" r:id="rId40"/>
    <p:sldId id="284" r:id="rId41"/>
    <p:sldId id="302" r:id="rId42"/>
    <p:sldId id="300" r:id="rId43"/>
    <p:sldId id="285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0D04-F292-402D-9A9F-56DD32C5228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1838346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9.9.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Растворы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инъекций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Внутриаптечный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растворов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инъекций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117" y="2338388"/>
            <a:ext cx="1857388" cy="25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411" y="4805387"/>
            <a:ext cx="1828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913" y="2338388"/>
            <a:ext cx="2162181" cy="31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7080" y="4767280"/>
            <a:ext cx="27908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221" y="2338388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>
            <a:normAutofit fontScale="92500"/>
          </a:bodyPr>
          <a:lstStyle/>
          <a:p>
            <a:pPr marL="0" indent="3603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Все растворы для инъекций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до стерилизации подвергаются </a:t>
            </a: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полному химическому контролю обязательно,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включая определение величины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изотонирующих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стабилизирующих веществ. </a:t>
            </a:r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Все стадии изготовления растворов для инъекций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должны отражаться в </a:t>
            </a: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журнале регистрации результатов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контроля отдельных стадий изготовления растворов для инъекций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 fontScale="77500" lnSpcReduction="20000"/>
          </a:bodyPr>
          <a:lstStyle/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Стерильные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растворы должны храниться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 условиях, учитывающих физико-химические свойства входящих в них веществ, и не более установленного срока годности. По истечении сроков годности стерильные растворы подлежат изъятию.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Повторная стерилизация растворов не допускается.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Стерильные растворы считаются забракованными при несоответствии требованиям нормативных документов по внешнему виду; величине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; подлинности и количественному содержанию входящих веществ; присутствию видимых механических включений; при недопустимых отклонениях от номинального объема раствора; нарушениях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укупорки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; нарушениях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оформления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ЛС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предназначенных к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отпуску.</a:t>
            </a: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ЛЕКАРСТВЕННЫЕ ФОРМЫ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Растворы натрия гидрокарбоната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концентрации 3, 4, 5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7%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применяются для капельного внутривенного введения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регулирования солевого равновесия.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Ввиду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потенциальной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нестабильности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натрия гидрокарбоната его растворяют при возможно более низкой температуре 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°С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), избегая сильного взбалтывания раствора. Проводят первичный химический анализ, фильтруют, укупоривают и проверяют на отсутствие механических примесей.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 marL="0" indent="3603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положительном анализе флакон, укупоренный резиновой пробкой, закрывают металлическим колпачком и обкатывают.                          </a:t>
            </a:r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избежание разрыва флаконов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стерилизации их заполняют раствором не более чем на 80% объема. Раствор стерилизуют при 120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 минут.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стерилизации натрия гидрокарбонат подвергается гидролизу.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этом выделяется углерода диоксид и образуется натрия карбонат. При охлаждении идет обратный процесс, углекислота растворяется и образуется натрия гидрокарбонат. </a:t>
            </a:r>
          </a:p>
          <a:p>
            <a:pPr marL="0" indent="360363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/>
          <a:lstStyle/>
          <a:p>
            <a:pPr marL="0" indent="449263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для достижения равновесия в системе,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простерилизованные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растворы можно использовать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после их полного охлаждения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ранее чем через 2 часа, перевернув их несколько раз с целью перемешивания и растворения углекислоты, находящейся над раствором. </a:t>
            </a:r>
          </a:p>
          <a:p>
            <a:pPr marL="0" indent="449263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стерилизации проводят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вторичный контроль качества раствора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оформляют к отпуску. Полученный раствор должен быть бесцветным и прозрачным,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8,9 - 9,1. </a:t>
            </a:r>
          </a:p>
          <a:p>
            <a:pPr marL="0" indent="449263" algn="just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 раствора натрия  гидрокарбоната 4% - 100,0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рН = 8,1-8,9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NaHCO3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84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772816"/>
            <a:ext cx="1676400" cy="44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79"/>
            <a:ext cx="8143932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0,1 н.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0,04/0,0084 = 4,76 мл</a:t>
            </a:r>
          </a:p>
          <a:p>
            <a:pPr marL="0" indent="3571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4,76 : 2 =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2,38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</a:p>
          <a:p>
            <a:pPr marL="0" indent="357188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водных растворах натрия гидрокарбонат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гидролизуется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поэтому разводить лекарственную форму не желательно, будет большая ошибка.</a:t>
            </a:r>
          </a:p>
          <a:p>
            <a:pPr marL="0" indent="357188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0,5 мл ЛФ прибавляем 1 кап. раствора метилового красного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титруем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раствором 0,1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3571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Х, г = 2,38 * 1*  0,0084 * 100 / 0,5 = 4,0</a:t>
            </a:r>
          </a:p>
          <a:p>
            <a:pPr marL="0" indent="357188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отклонений.</a:t>
            </a:r>
          </a:p>
          <a:p>
            <a:pPr marL="0" indent="357188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143932" cy="5715040"/>
          </a:xfrm>
        </p:spPr>
        <p:txBody>
          <a:bodyPr>
            <a:no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инъекционным лекарственным формам предъявляются следующие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отсутствие механических примесей, стерильность, стабильность,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апирогенность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изотоничность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Приготовление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инъекционных растворов производится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массо-объёмным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 котором лекарственное вещество берется по массе, а растворитель - до получения определенного объема раствора. Необходимость приготовления растворов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массо-объёмной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концентрации объясняется тем, что при введении с помощью шприца лекарственный препарат дозируется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объёму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21246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Растворы глюкозы.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Промышленностью выпускаются растворы - глюкозы для инъекций в концентрации 5%, 10%, 25% и 40%. Вместе с тем, инъекционные растворы глюкозы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готовятся 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аптеках.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глюкозы сравнительно нестойки при длительном хранении. Основным фактором, определяющим устойчивость глюкозы в растворе, является рН среды. В щелочной среде происходит ее окисление,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карамелизация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полимеризация. При этом наблюдается пожелтение, а иногда побурение раствора.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7568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ГФ предписывает стабилизировать растворы глюкозы смесью натрия хлорида и 0,1 н. раствора кислоты хлористоводородной до рН = 3-4. </a:t>
            </a:r>
          </a:p>
          <a:p>
            <a:pPr marL="0" indent="4492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готовят не большой объем раствора глюкозы в аптеке, то добавляют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стабилизатор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приготовленный и проверенный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больших объемах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стабилизаторы по отдельности при основном приготовлении раствора глюкозы.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Большое значение для стабильности изготавливаемых растворов имеет качество самой глюкозы, которая может содержать кристаллизационную воду. В соответствии с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производится глюкоза безводная, содержащая 0,5% воды (вместо 10%) Она отличается растворимостью, прозрачностью и цветом раствора . При использовании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глюкозы водной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ее берут больше, чем указано в рецепте.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стабилизатора </a:t>
            </a:r>
            <a:r>
              <a:rPr lang="ru-RU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500,0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822960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</a:t>
            </a:r>
          </a:p>
          <a:p>
            <a:pPr marL="0" indent="357188" algn="just">
              <a:buNone/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к 0,5 мл ЛФ прибавляют 2 кап. раствора нитрата серебра; белый осадок.</a:t>
            </a: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к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0,5 мл ЛФ прибавляют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кап. метилового красного; розовое окрашивание.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pPr marL="0" indent="357188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Сумму определяют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аргентометрически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(метод Мора после нейтрализации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или метод Фаянса по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синему);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определяют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алкалиметрически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 метиловому красному).</a:t>
            </a:r>
          </a:p>
          <a:p>
            <a:pPr marL="0" indent="357188" algn="just">
              <a:buNone/>
            </a:pP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3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2565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8,3%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4,4 мл это 0,1 н. р-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100,0.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прописи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8,3% Н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2,2 мл, т.е. 0,05 н.-100,0.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Стабилизатора выписано 500 мл,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значит там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 н. р-р Н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 V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3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0,1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титранта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0,1 н.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= 0,1 * 0,5 / 0,01 =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мл - навеска </a:t>
            </a:r>
          </a:p>
          <a:p>
            <a:pPr marL="0" indent="357188" algn="just"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444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2174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5 мл ЛФ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прибавляют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 кап. раствора метилового красного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титруют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раствором 0,1 н.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желтой окраски.</a:t>
            </a:r>
          </a:p>
          <a:p>
            <a:pPr marL="0" indent="0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8,3 г  - 100 мл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0,003646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Тусл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Тусл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0,1 н. р-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= 0,04393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мл 8,3% Н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0,5*1*0,04393*500/5 = 2,2 мл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36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 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58,44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93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V0,1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0,1 + 0,0052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0,0058 =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0,99 мл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baseline="-25000" dirty="0" err="1" smtClean="0"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на 5 мл уйдет 0,5 мл, а на 1 мл –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2,6 г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500 мл р-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а в 1 мл –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0,0052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357188" algn="just">
              <a:spcBef>
                <a:spcPts val="0"/>
              </a:spcBef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мл ЛФ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прибавляют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 кап. раствора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синего, добавляют по каплям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уксусную кислоту до зеленовато-желтой окраски и титруют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раствором 0,1 н.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фиолетовой окраски.</a:t>
            </a:r>
          </a:p>
          <a:p>
            <a:pPr marL="0" indent="0" algn="just">
              <a:buNone/>
            </a:pP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64088" y="1662268"/>
            <a:ext cx="1656184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73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V0,1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1/5*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V0,1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*0,0058*500/1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(0,99 – 1/5*0,5)*0,0058*500/1 = 2,6 г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а=5 мл и а=1 мл (сумма)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привели к одной навеске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титровать в одной навеске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(навеска)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титранта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02н.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0,5 мл</a:t>
            </a: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Тусл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для 0,02н.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0,04393/5 =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0,008786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 мл 8,3% Н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0,5*1*0,008786*500/1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2,2 мл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Тогда сумму можно титровать методом Мора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85000" lnSpcReduction="20000"/>
          </a:bodyPr>
          <a:lstStyle/>
          <a:p>
            <a:pPr marL="0" indent="360363" algn="just">
              <a:lnSpc>
                <a:spcPct val="120000"/>
              </a:lnSpc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Взятое по массе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лекарственное вещество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помещают в стерильную мерную колбу, растворяют в небольшом количестве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растворителя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а затем доводят до определенного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 При отсутствии мерной посуды количество растворителя, необходимое для приготовления раствора, определяют расчетным способом, пользуясь величиной плотности раствора данной концентрации или коэффициентом увеличения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объёма. </a:t>
            </a: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занимаемый стабилизаторами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входит в общий объем раствора, поэтому они добавляются одновременно с лекарственными веществами.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ЛФ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прибавляют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 кап. раствора метилового красного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титруют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раствором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желтой окраски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Далее к оттитрованной жидкости прибавляют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 кап. раствора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хромата калия  и титруют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раствором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желто-бурой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окраски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Х г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= (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V0,1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1/5*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V0,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02н.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) *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0,0058*500/1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= (0,99 – 1/5*0,5)*0,0058*500/1 = 2,6 г</a:t>
            </a: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Привели к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нормальности.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отклонений.</a:t>
            </a: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62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раствора глюкозы 5% - 100, 0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Глюкозы безводной 5,0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кислоты хлористоводородной 0,1 н.- 0,5 мл Натрия хлорида 0,026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Воды для инъекций  до 100 мл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Стабилизатора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мл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(5% от объема).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рН = 3-4.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= 36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 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58,44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924944"/>
            <a:ext cx="15716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1123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</a:t>
            </a:r>
          </a:p>
          <a:p>
            <a:pPr marL="0" indent="357188"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 0,5 мл ЛФ прибавляют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кап. раствора нитрата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серебра образуется белый осадок, затем прибавляют 0,5 мл аммиака, нагревают; серый осадок серебра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(глюкоза).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marL="0" indent="35718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Сумму определяют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аргентометрически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(метод Мора после нейтрализации Н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метод Фаянса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синему);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определяют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алкалиметрически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метиловому красному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глюкозу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рефрактометрически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221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стабилизаторе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р-р Н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Стабилизатора добавляют 5% от объема, т.е. 1/20 часть, таким образом раствор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0,01/20 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/20 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* 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титранта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20*0,1*0,5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 0,01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уменьшить нормальность до 0,02 н., то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мл – навеска.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35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688632"/>
          </a:xfrm>
        </p:spPr>
        <p:txBody>
          <a:bodyPr>
            <a:normAutofit lnSpcReduction="1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ЛФ прибавляют 2 кап. раствора метилового красного и титруют раствором                                                                 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 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желтой окраски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6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0,1н. р-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0,003646; Т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0,02н.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0,0007292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Пересчет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мл 0,1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н.Н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0,3646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- 100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(это 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0,1 н. р-ре)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мл 0,1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н.Н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н.Н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V*K*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  по 0,02н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*P*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/а*0,3646 =                                      = 0,5*1*0,0007292*100*100/20*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0,3646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мл</a:t>
            </a:r>
          </a:p>
          <a:p>
            <a:pPr marL="0" indent="35560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Далее титруют в той же навеске.</a:t>
            </a:r>
          </a:p>
        </p:txBody>
      </p:sp>
    </p:spTree>
    <p:extLst>
      <p:ext uri="{BB962C8B-B14F-4D97-AF65-F5344CB8AC3E}">
        <p14:creationId xmlns:p14="http://schemas.microsoft.com/office/powerpoint/2010/main" val="301460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688632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 Н</a:t>
            </a:r>
            <a:r>
              <a:rPr lang="en-US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3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20 мл: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V0,1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0,1 + 0,0052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0,0058 =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0,99 мл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baseline="-25000" dirty="0" err="1"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на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мл уйдет 0,5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мл 0,02 н. раствора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0,1 н. раствора –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0,026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мл р-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мл –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0,0052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оттитрованной жидкости прибавляют                                                         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 кап. раствора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синего, добавляют по каплям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уксусную кислоту до зеленовато-желтой окраски и титруют раствором 0,1 н.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531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Х г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= 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V0,1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1/5*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V0,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02н.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 *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0,0058*100/20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0,99 – 1/5*0,5)*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0,0058*100/20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0,026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357188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Привели к одной нормальности.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7188" algn="just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Глюкоза 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С% =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 – n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(0,00142)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 учитывают.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отклонений.</a:t>
            </a:r>
          </a:p>
          <a:p>
            <a:pPr marL="0" indent="357188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91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42918"/>
            <a:ext cx="8496944" cy="585791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раствора новокаина 1% -100, 0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Новокаина 1,0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Раствор кислоты хлористоводородной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0,1 н. (стабилизатор) 0,9 мл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Воды для инъекций  до 100 мл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рН = 3,8 – 4,5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новокаина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272,78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500306"/>
            <a:ext cx="1214446" cy="32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Стабилизатор</a:t>
            </a:r>
          </a:p>
          <a:p>
            <a:pPr marL="0" indent="3571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- 100,0</a:t>
            </a:r>
          </a:p>
          <a:p>
            <a:pPr marL="0" indent="3571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 = 1</a:t>
            </a:r>
          </a:p>
          <a:p>
            <a:pPr marL="0" indent="357188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Готовят из 8,3%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- 4,4 мл и доводят водой очищенной до 100,0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1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29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Качественный анализ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Новокаин.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0,5 мл лекарственной формы прибавляют 2-3 капли разведенной серной кислоты и 3-4 капли раствора калия перманганата; обесцвечивается.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Хлорид-ион.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0,5 мл лекарственной формы прибавляют 2-3 капли раствора серебра нитрата; образуется белый аморфный осадок.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Хлористоводородная кислота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Алкалиметрия.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Метод основан на реакции нейтрализации. Для установления конечной точки титрования применяют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метиловый красный.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 = М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Новокаин по метиловому красному не титруется.</a:t>
            </a:r>
          </a:p>
          <a:p>
            <a:pPr marL="0" indent="360363" algn="just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 всех инъекционных растворах где стабилизатор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используют навеску 20 мл, исключение стабилизатор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(5 мл).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baseline="-25000" dirty="0" err="1" smtClean="0"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0,9 мл стабилизатора 0,1 н.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разбавили до 100,0, т.е. в 100/0,9 = 111 раз.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Нормальность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/111 н.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* V</a:t>
            </a:r>
            <a:r>
              <a:rPr lang="ru-RU" sz="300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30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/111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20 мл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0,1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30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en-US" sz="3000" baseline="-250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0,1*20 / 111*0,1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0,18 мл (мало),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 </a:t>
            </a:r>
            <a:r>
              <a:rPr lang="ru-RU" sz="3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en-US" sz="300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= 0,18 * 5 =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0,9 мл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т.е. сколько добавили стабилизатора!)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13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328592"/>
          </a:xfrm>
        </p:spPr>
        <p:txBody>
          <a:bodyPr>
            <a:no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 20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исследуемого раствора прибавляют 3 капли метилового красного и  титруют раствором 0,02 н. едкого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натра до желтого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окрашивания.</a:t>
            </a:r>
          </a:p>
          <a:p>
            <a:pPr marL="0" indent="360363" algn="just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0,02 н. р-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= 0,2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X,мл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0,1н.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= 0,9*1*0,2*100 / 20 =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0,9 мл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5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Autofit/>
          </a:bodyPr>
          <a:lstStyle/>
          <a:p>
            <a:pPr marL="0" indent="360363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Новокаин + хлористоводородная кислота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аргентометрии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Фаянса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 = 0,1*273/1000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0,0273</a:t>
            </a:r>
          </a:p>
          <a:p>
            <a:pPr marL="0" indent="360363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= 1 мл,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Vтеор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0,01/0,0273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0,37 мл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л.ф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Vтеор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0,37*2 =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мл.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М-ка: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 2 мл анализируемого раствора прибавляют 2 капли раствора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синего (индикатор), прибавляют по каплям разведенную уксусную кислоту до зеленовато-желтой окраски и титруют 0,1 н. раствором нитрата серебра до фиолетового окрашивания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новокаина=(0,74-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2*1/20*5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*0,9)*0,0273*100/2=1 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Привели к одной навеске и одной нормальности.</a:t>
            </a:r>
          </a:p>
          <a:p>
            <a:pPr marL="0" indent="360363"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Допустимые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нормы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отклонений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± 6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%:  </a:t>
            </a:r>
          </a:p>
          <a:p>
            <a:pPr marL="0" indent="360363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0,94 – 1,06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endParaRPr lang="ru-RU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исследуемый раствор приготовлен удовлетворительно/неудовлетворительно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4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Немедленно после приготовления раствора проводят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опросный 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Далее приготовленный раствор для инъекций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подвергают полному первичному химическому контролю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заключается в определении подлинности (качественный анализ) и количественного содержания (количественный анализ) действующих веществ и стабилизатора. Результаты полного химического контроля растворов для инъекций регистрируются в журнале по установленной форме. В случае удовлетворительного результата приступают к фильтрованию и фасовке.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Контроль готовой продукции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Сначала проводят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ервичный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на отсутствие механических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включений.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механическими включениями понимают постоянно подвижные не растворимые вещества, кроме пузырьков газа, случайно присутствующих в растворах.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контроль осуществляется после фильтрации и фасовки раствора. Просмотру подлежит каждая бутылка или флакон с раствором.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обнаружении механических включений раствор повторно фильтруют и вновь просматривают, укупоривают, маркируют и стерилизуют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62500" lnSpcReduction="20000"/>
          </a:bodyPr>
          <a:lstStyle/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После стерилизации проводят, </a:t>
            </a:r>
            <a:r>
              <a:rPr lang="ru-RU" sz="4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вторичный контроль на отсутствие механических включений, качественный и количественный анализ. 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Для анализа отбирают один флакон раствора от каждой серии (за одну серию раствора считают продукцию, полученную в одной емкости от одной загрузки лекарственного вещества). 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Одновременно проводится </a:t>
            </a:r>
            <a:r>
              <a:rPr lang="ru-RU" sz="4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качества укупорки флаконов</a:t>
            </a: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(алюминиевый колпачок не должен прокручиваться при повороте вручную) и объем наполнения флаконов (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±5%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процессе изготовления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проводится письменный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органолептический контроль и контроль при отпуске - обязательно; опросный, физический - выборочно и полный химический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контроль.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письменном контроле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кроме общих правил оформления паспортов, следует помнить, что концентрация и объем (масса)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изотонирующего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и стабилизирующего вещества, добавленных в растворы для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инъекций,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должны быть указаны не только в паспортах, но и на рецептах.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Опросный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проводиться выборочно после изготовления не более пять лекарственных форм.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 fontScale="85000" lnSpcReduction="10000"/>
          </a:bodyPr>
          <a:lstStyle/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Органолептический контроль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проверке лекарственной формы по показаниям: описание (внешний вид, цвет, запах); однородность; отсутствие видимых механических включений                      (в жидких лекарственных формах).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Физический контроль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проверке массы или объема лекарственной формы, количества и массы отдельных компонентов, входящих в данную лекарственную форму. При этом проверяется каждая серия раствора лекарственного препарата, требующая стерилизации, после расфасовки и до их стерилизации.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2409</Words>
  <Application>Microsoft Office PowerPoint</Application>
  <PresentationFormat>Экран (4:3)</PresentationFormat>
  <Paragraphs>198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Тема 9.9. Растворы для инъекций. Внутриаптечный контроль растворов для инъекций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Провести  ВАК стабилизатора Вейбеля – 500,0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Провести  ВАК раствора глюкозы 5% - 100, 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Провести  ВАК раствора новокаина 1% -100, 0  Состав: Новокаина 1,0 Раствор кислоты хлористоводородной  0,1 н. (стабилизатор) 0,9 мл Воды для инъекций  до 100 мл рН = 3,8 – 4,5  Мновокаина = 272,78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растворов для инъекций</dc:title>
  <dc:creator>Admin</dc:creator>
  <cp:lastModifiedBy>User</cp:lastModifiedBy>
  <cp:revision>61</cp:revision>
  <dcterms:created xsi:type="dcterms:W3CDTF">2018-10-18T13:50:28Z</dcterms:created>
  <dcterms:modified xsi:type="dcterms:W3CDTF">2018-11-28T08:34:27Z</dcterms:modified>
</cp:coreProperties>
</file>