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33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Препарирование под металлокерамику</a:t>
            </a:r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5572125" y="3886200"/>
            <a:ext cx="3286125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1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357562" y="571500"/>
            <a:ext cx="250031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2" descr="prep094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812" y="285750"/>
            <a:ext cx="5368925" cy="4857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2"/>
          <p:cNvSpPr txBox="1"/>
          <p:nvPr/>
        </p:nvSpPr>
        <p:spPr>
          <a:xfrm>
            <a:off x="1428750" y="5643562"/>
            <a:ext cx="63579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Распределение плоскостей на клыке.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3" descr="prep089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7312" y="357187"/>
            <a:ext cx="650081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3"/>
          <p:cNvSpPr txBox="1"/>
          <p:nvPr/>
        </p:nvSpPr>
        <p:spPr>
          <a:xfrm>
            <a:off x="857250" y="5357812"/>
            <a:ext cx="69294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Распределение плоскостей на резце.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4" descr="prep03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7187" y="357187"/>
            <a:ext cx="8286750" cy="4298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4"/>
          <p:cNvSpPr txBox="1"/>
          <p:nvPr/>
        </p:nvSpPr>
        <p:spPr>
          <a:xfrm flipH="1">
            <a:off x="428625" y="5286375"/>
            <a:ext cx="8143875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Слева - при отсутствии двухплоскостного препарирования выполнена неправильня, избыточная обработка зуба; справа - места для коронки достаточно, однако отсутствие скоса щечного бугорка может привести к отколам керамики от каркаса.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4" descr="prep0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0250" y="714375"/>
            <a:ext cx="5248275" cy="41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>
            <a:off x="285750" y="5143500"/>
            <a:ext cx="8643937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Вид металлокерамической коронки на зубе в разрезе.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Зуб обработан под коронку без уступа, с так называемым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"ножевидным" препарированием.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5" descr="prep0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5937" y="285750"/>
            <a:ext cx="5768975" cy="461486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/>
          <p:nvPr/>
        </p:nvSpPr>
        <p:spPr>
          <a:xfrm>
            <a:off x="214312" y="5214937"/>
            <a:ext cx="8501062" cy="1477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 увеличением заметно, что наружные контуры искусственной коронки значительно шире, чем размеры натурального зуба. Создается пространство для скопления зубного налета, а широкая коронка будет оказывать постоянное травмирующее давление а окружающие мягкие ткани.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"Ножевидное" препарирование - неприемлемо.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6" descr="prep04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14500" y="357187"/>
            <a:ext cx="5778500" cy="4429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6"/>
          <p:cNvSpPr txBox="1"/>
          <p:nvPr/>
        </p:nvSpPr>
        <p:spPr>
          <a:xfrm>
            <a:off x="0" y="5500687"/>
            <a:ext cx="91440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Плечевой уступ перекрывается металлом и керамикой. Рекомендуется на вестибулярной поверхности для создания более эстетичного вида коронки.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17" descr="prep05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812" y="214312"/>
            <a:ext cx="5567362" cy="4852987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7"/>
          <p:cNvSpPr txBox="1"/>
          <p:nvPr/>
        </p:nvSpPr>
        <p:spPr>
          <a:xfrm>
            <a:off x="357187" y="5357812"/>
            <a:ext cx="85725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Плечевой уступ со скосом перекрывается металлом. Обеспечивает более точное прилегание. Особенно показан при низкой клинической коронке зуба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8" descr="prep06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0250" y="571500"/>
            <a:ext cx="5422900" cy="5257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8"/>
          <p:cNvSpPr txBox="1"/>
          <p:nvPr/>
        </p:nvSpPr>
        <p:spPr>
          <a:xfrm>
            <a:off x="1143000" y="6000750"/>
            <a:ext cx="70723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Закругленный уступ со скосом перекрывается металлом.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9" descr="prep07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8750" y="285750"/>
            <a:ext cx="6294437" cy="474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9"/>
          <p:cNvSpPr txBox="1"/>
          <p:nvPr/>
        </p:nvSpPr>
        <p:spPr>
          <a:xfrm>
            <a:off x="214312" y="5429250"/>
            <a:ext cx="8786812" cy="64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Если уступ в 50 градусов перекрыть керамикой, то произойдет избыточное моделирование наружного контура коронки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20" descr="prep07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14500" y="357187"/>
            <a:ext cx="5934075" cy="447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0"/>
          <p:cNvSpPr txBox="1"/>
          <p:nvPr/>
        </p:nvSpPr>
        <p:spPr>
          <a:xfrm>
            <a:off x="428625" y="5286375"/>
            <a:ext cx="85010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Для создания правильного контура коронки уступ в 50 градусов необходимо перекрывать металлом.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1" descr="prep09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3062" y="428625"/>
            <a:ext cx="5934075" cy="4789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1"/>
          <p:cNvSpPr txBox="1"/>
          <p:nvPr/>
        </p:nvSpPr>
        <p:spPr>
          <a:xfrm>
            <a:off x="0" y="5857875"/>
            <a:ext cx="92440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Распределение плоскостей на премоляре. (Для двухплоскостного препарирования)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Экран (4:3)</PresentationFormat>
  <Paragraphs>15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Препарирование под металлокерамику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Препарирование под металлокерамику</dc:title>
  <cp:lastModifiedBy>Пользователь Windows</cp:lastModifiedBy>
  <cp:revision>1</cp:revision>
  <dcterms:modified xsi:type="dcterms:W3CDTF">2023-03-14T08:06:11Z</dcterms:modified>
</cp:coreProperties>
</file>