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2"/>
  </p:notesMasterIdLst>
  <p:sldIdLst>
    <p:sldId id="291" r:id="rId2"/>
    <p:sldId id="292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276" r:id="rId19"/>
    <p:sldId id="280" r:id="rId20"/>
    <p:sldId id="277" r:id="rId21"/>
    <p:sldId id="278" r:id="rId22"/>
    <p:sldId id="300" r:id="rId23"/>
    <p:sldId id="294" r:id="rId24"/>
    <p:sldId id="283" r:id="rId25"/>
    <p:sldId id="295" r:id="rId26"/>
    <p:sldId id="285" r:id="rId27"/>
    <p:sldId id="296" r:id="rId28"/>
    <p:sldId id="288" r:id="rId29"/>
    <p:sldId id="301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120" d="100"/>
          <a:sy n="120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E85C-D040-4E5F-9D91-E9A8927551B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F9EC4-E612-421F-B6F6-E41C415EF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4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F9EC4-E612-421F-B6F6-E41C415EF0E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9F45C6-94FA-4624-9A51-C4F6F8C2360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598A7DD-9A88-4662-930D-8ED6C1A0A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0648"/>
            <a:ext cx="763284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 - керамика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передовая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доступная технология для решения разнообразных клинических задач в современной косметической и терапевтической стоматологии. Она хорошо зарекомендовавшая себя на протяжении последних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технология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добиться действительно выдающихся эстетических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661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5" cy="5112568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лабораторной техники изготовления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керамических коронок включают в себя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1.Получение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разборной модели;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2.Моделирование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коронки зуба или каркаса;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3.Прессовка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коронки зуба или каркаса;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4.Окончательная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 этап</a:t>
            </a:r>
          </a:p>
        </p:txBody>
      </p:sp>
    </p:spTree>
    <p:extLst>
      <p:ext uri="{BB962C8B-B14F-4D97-AF65-F5344CB8AC3E}">
        <p14:creationId xmlns:p14="http://schemas.microsoft.com/office/powerpoint/2010/main" val="7624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640959" cy="529723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штифтовым способом.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Процесс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гипсовой разборной модели для пресс керамической конструкции штифтовым методом можно условно разделить на 3 этапа: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— установка штифтов;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— получение гипсовой модели;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— распиливание гипсовой модели на сегменты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29600" cy="108012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разборной модели </a:t>
            </a:r>
          </a:p>
        </p:txBody>
      </p:sp>
    </p:spTree>
    <p:extLst>
      <p:ext uri="{BB962C8B-B14F-4D97-AF65-F5344CB8AC3E}">
        <p14:creationId xmlns:p14="http://schemas.microsoft.com/office/powerpoint/2010/main" val="30603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843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Восковая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моделировка для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пресс-керамики проводится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полную анатомическую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соблюдение толщены стенок;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моделировка реставрации, особенно в области границ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препарировании;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возможный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окклюзионный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рельеф должен учитываться, начиная с восковой моделировки, поскольку окончательный обжиг красителей и глазури также приводит к увеличению объема реставрации.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коронки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75" l="2637" r="98633">
                        <a14:foregroundMark x1="13281" y1="12019" x2="13770" y2="12019"/>
                        <a14:foregroundMark x1="18457" y1="11538" x2="18457" y2="11538"/>
                        <a14:foregroundMark x1="18457" y1="9135" x2="18457" y2="9135"/>
                        <a14:foregroundMark x1="18555" y1="9135" x2="19434" y2="9135"/>
                        <a14:foregroundMark x1="20508" y1="8173" x2="20996" y2="8173"/>
                        <a14:foregroundMark x1="21387" y1="8173" x2="21387" y2="8173"/>
                        <a14:foregroundMark x1="21484" y1="8173" x2="21484" y2="8173"/>
                        <a14:foregroundMark x1="20508" y1="10096" x2="19629" y2="12500"/>
                        <a14:foregroundMark x1="18750" y1="15385" x2="17871" y2="18750"/>
                        <a14:foregroundMark x1="17578" y1="20192" x2="17578" y2="20192"/>
                        <a14:foregroundMark x1="17383" y1="19712" x2="15527" y2="16827"/>
                        <a14:foregroundMark x1="14941" y1="15865" x2="14941" y2="15865"/>
                        <a14:foregroundMark x1="14453" y1="15385" x2="13770" y2="15385"/>
                        <a14:foregroundMark x1="12891" y1="16346" x2="12109" y2="16827"/>
                        <a14:foregroundMark x1="10352" y1="17308" x2="8789" y2="18269"/>
                        <a14:foregroundMark x1="8496" y1="18269" x2="7617" y2="18269"/>
                        <a14:foregroundMark x1="6934" y1="18269" x2="5664" y2="18269"/>
                        <a14:foregroundMark x1="4883" y1="17788" x2="3809" y2="17788"/>
                        <a14:foregroundMark x1="6738" y1="54808" x2="6738" y2="54808"/>
                        <a14:foregroundMark x1="6934" y1="54808" x2="7422" y2="55769"/>
                        <a14:foregroundMark x1="7422" y1="62019" x2="7617" y2="63462"/>
                        <a14:foregroundMark x1="7617" y1="66346" x2="7617" y2="68269"/>
                        <a14:foregroundMark x1="7227" y1="73558" x2="6934" y2="75962"/>
                        <a14:foregroundMark x1="6738" y1="77885" x2="6738" y2="77885"/>
                        <a14:foregroundMark x1="5176" y1="77404" x2="5176" y2="77404"/>
                        <a14:foregroundMark x1="4980" y1="81731" x2="4980" y2="83654"/>
                        <a14:foregroundMark x1="82324" y1="12981" x2="82324" y2="12981"/>
                        <a14:foregroundMark x1="82324" y1="12500" x2="83398" y2="11058"/>
                        <a14:foregroundMark x1="83887" y1="10577" x2="85254" y2="9135"/>
                        <a14:foregroundMark x1="85938" y1="8654" x2="90039" y2="8173"/>
                        <a14:foregroundMark x1="94336" y1="9615" x2="94824" y2="10096"/>
                        <a14:foregroundMark x1="91992" y1="75481" x2="91309" y2="75000"/>
                        <a14:foregroundMark x1="91309" y1="75000" x2="90039" y2="75962"/>
                        <a14:foregroundMark x1="87305" y1="81731" x2="85547" y2="84615"/>
                        <a14:foregroundMark x1="84082" y1="87500" x2="84082" y2="87500"/>
                        <a14:foregroundMark x1="96777" y1="94231" x2="96777" y2="94231"/>
                        <a14:foregroundMark x1="95605" y1="92788" x2="95605" y2="92788"/>
                        <a14:foregroundMark x1="95410" y1="91827" x2="95410" y2="91827"/>
                        <a14:foregroundMark x1="95020" y1="89423" x2="95020" y2="89423"/>
                        <a14:foregroundMark x1="95898" y1="80769" x2="95898" y2="80769"/>
                        <a14:foregroundMark x1="96973" y1="77885" x2="96973" y2="77885"/>
                        <a14:foregroundMark x1="30469" y1="88462" x2="30469" y2="88462"/>
                        <a14:foregroundMark x1="28516" y1="90385" x2="27734" y2="90385"/>
                        <a14:foregroundMark x1="23047" y1="88942" x2="23047" y2="8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84934"/>
            <a:ext cx="7408862" cy="30098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реставрирование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Александр\Downloads\a040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6914" l="6182" r="94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46788"/>
            <a:ext cx="1728294" cy="20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\Downloads\стоматологическая-IPS-e.max-Press-в-Киев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3" b="99609" l="6250" r="96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80621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640959" cy="525658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начать процесс прессования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совершаются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этапы: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1.Установка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литниковой системы;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2.Поковка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3.Прогрев 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прессования коронки</a:t>
            </a:r>
          </a:p>
        </p:txBody>
      </p:sp>
    </p:spTree>
    <p:extLst>
      <p:ext uri="{BB962C8B-B14F-4D97-AF65-F5344CB8AC3E}">
        <p14:creationId xmlns:p14="http://schemas.microsoft.com/office/powerpoint/2010/main" val="32600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229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литников начинается в направлении потока керамики и в самой массивной части восковки для обеспечения беспрепятственного перемещения вязкого керамического материала. Цоколь муфельной системы (100 г или 200 г) выбирается в зависимости от числа объектов пакуемых одновременно.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литниковой системы </a:t>
            </a:r>
          </a:p>
        </p:txBody>
      </p:sp>
    </p:spTree>
    <p:extLst>
      <p:ext uri="{BB962C8B-B14F-4D97-AF65-F5344CB8AC3E}">
        <p14:creationId xmlns:p14="http://schemas.microsoft.com/office/powerpoint/2010/main" val="6411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8" y="1700807"/>
            <a:ext cx="7424946" cy="217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273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установка литников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8" y="4221088"/>
            <a:ext cx="7424946" cy="228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4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00808"/>
            <a:ext cx="7848872" cy="21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7704856" cy="22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установка литников</a:t>
            </a:r>
          </a:p>
        </p:txBody>
      </p:sp>
    </p:spTree>
    <p:extLst>
      <p:ext uri="{BB962C8B-B14F-4D97-AF65-F5344CB8AC3E}">
        <p14:creationId xmlns:p14="http://schemas.microsoft.com/office/powerpoint/2010/main" val="27816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Паковка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массу IPS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PressVEST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на ночь) или массу IPS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PressVEST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дня).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точного определения массы воска рекомендуется следующая последовательность этапов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взвесить  цоколь;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установить объект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прессования на цоколь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воском;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взвесить снова полученную конструкцию 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воска определяется разностью двух полученных ранее значений. 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Паковка</a:t>
            </a:r>
          </a:p>
        </p:txBody>
      </p:sp>
    </p:spTree>
    <p:extLst>
      <p:ext uri="{BB962C8B-B14F-4D97-AF65-F5344CB8AC3E}">
        <p14:creationId xmlns:p14="http://schemas.microsoft.com/office/powerpoint/2010/main" val="11546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17646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1.Использовать  силиконовое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IPS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паковки.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2.Заполнить опоку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паковочной массой медленно и тщательно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3.Заполнить кольцо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паковочной массой до маркировки и установите ограничитель вращательным движением.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поковки</a:t>
            </a:r>
          </a:p>
        </p:txBody>
      </p:sp>
    </p:spTree>
    <p:extLst>
      <p:ext uri="{BB962C8B-B14F-4D97-AF65-F5344CB8AC3E}">
        <p14:creationId xmlns:p14="http://schemas.microsoft.com/office/powerpoint/2010/main" val="42917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3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 -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литий-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дисиликатные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стекло-керамические заготовки для технологии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прессования.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58417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материала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6802"/>
            <a:ext cx="3272552" cy="240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поковки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58100"/>
            <a:ext cx="3302282" cy="240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6033567" cy="212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9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опока подготавливается к прогреву следующим образом: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удалить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ограничитель и цоколь вращательными движениями;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осторожно выдавить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опоку из силиконового кольца;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удалить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неровности на нижней поверхности опоки гипсовым ножом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 угол;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остатки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паковочной массы не должны попасть 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литники;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опоку под наклоном к задней стенке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муфельной печи отверстием вниз.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Прогрев опоки</a:t>
            </a:r>
          </a:p>
        </p:txBody>
      </p:sp>
    </p:spTree>
    <p:extLst>
      <p:ext uri="{BB962C8B-B14F-4D97-AF65-F5344CB8AC3E}">
        <p14:creationId xmlns:p14="http://schemas.microsoft.com/office/powerpoint/2010/main" val="16997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82" l="5618" r="870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7" y="188640"/>
            <a:ext cx="3390900" cy="3838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6" b="85519" l="9872" r="82633">
                        <a14:foregroundMark x1="59598" y1="45355" x2="59598" y2="45355"/>
                        <a14:foregroundMark x1="45521" y1="47814" x2="45521" y2="47814"/>
                        <a14:foregroundMark x1="44973" y1="45082" x2="44973" y2="45082"/>
                        <a14:foregroundMark x1="45155" y1="52186" x2="45155" y2="52186"/>
                        <a14:foregroundMark x1="41499" y1="72404" x2="41499" y2="72404"/>
                        <a14:foregroundMark x1="39854" y1="78689" x2="39122" y2="81148"/>
                        <a14:foregroundMark x1="38026" y1="81148" x2="38026" y2="81148"/>
                        <a14:foregroundMark x1="38026" y1="78689" x2="38026" y2="78689"/>
                        <a14:foregroundMark x1="45704" y1="80874" x2="45704" y2="80874"/>
                        <a14:foregroundMark x1="46801" y1="77869" x2="46801" y2="7786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821068"/>
            <a:ext cx="5210175" cy="34861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12" y="3839197"/>
            <a:ext cx="3672408" cy="263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59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прессования 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произолированный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e.max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Alox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плунжер и холодную заготовку IPS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e.max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желаемого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холодную заготовку IPS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e.max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маркировкой вверх в прогретую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опоку;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прогретую опоку в центр прогретой печи для прессования с помощью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щипцов;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ажать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для запуска выбранной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программы прессования с помощью щипцов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вынуть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опоку из печи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ее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решетку для охлаждения до комнатной температуры.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Прессование коронок </a:t>
            </a:r>
          </a:p>
        </p:txBody>
      </p:sp>
    </p:spTree>
    <p:extLst>
      <p:ext uri="{BB962C8B-B14F-4D97-AF65-F5344CB8AC3E}">
        <p14:creationId xmlns:p14="http://schemas.microsoft.com/office/powerpoint/2010/main" val="347569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454971" cy="2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прессования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74" y="980728"/>
            <a:ext cx="3418981" cy="231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7"/>
            <a:ext cx="3382963" cy="237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74" y="3861048"/>
            <a:ext cx="3498023" cy="237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0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7" cy="52565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охлаждения до комнатной температуры (примерно 60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минут)можно начинать распаковку следуя следующим условиям: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отметить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алюмоксидного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плунжера на охлажденной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опоке;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надрезать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опоку с помощью сепарационного диска и разломите ее по сделанному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надрезу;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обработке 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пискоструйном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аппарате соблюдать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расстояние, чтобы не повредить края реставрации;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Распаковка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52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4955"/>
            <a:ext cx="213518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68" y="1949822"/>
            <a:ext cx="6439481" cy="227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07" y="4509120"/>
            <a:ext cx="6439482" cy="216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45368"/>
            <a:ext cx="67687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Распаковка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037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59" cy="576064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–удалить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реакционный слой, образовавшийся на отпрессованных объектах, жидкостью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Invex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ультразвуковой ванне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отрезать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литники с помощью мелкозернистого алмазного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загладить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прикрепления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литников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удалить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компенсационный лак с модели перед установкой на нее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реставрации . Тщательно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припасуйте каркас.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раскрасть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фиссуры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бугры 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глазурь равномерным слоем на всю поверхность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запечь.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Финишная обработка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1490812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530"/>
            <a:ext cx="4115342" cy="248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9565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" y="4547239"/>
            <a:ext cx="3744416" cy="231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47" y="4493306"/>
            <a:ext cx="3924837" cy="241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127116" cy="24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3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640959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Итак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основными преимуществами пресс - керамики являются: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гарантированная эстетика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зубов;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коронок из пресс - керамики сравнима с прочностью эмали естественных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долгий срок службы коронок  при правильном уходе, такие коронки могут служить всю жизнь.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1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 IPS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e.max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вспомогательные материалы состоят из следующих основных компонентов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Добавки: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Li2O, K2O,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ZnO2, Al2O3, P2O5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оксиды.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формула: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3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работы изучена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пресс -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керамики;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инструментарий для изготовления пресс - керамики;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показания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применению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 - керамики;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  пресс - керамических протезов.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2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и прозрачность заготовок IPS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e.max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основаны на уникальной концепции полупрозрачности /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опаковости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Заготовки IPS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e.max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выпускаются 3 степеней прозрачности. Различные уровни градации обусловлены техникой обработки и показаниями, что позволяет достичь максимальной гибкости и разнообразия применения.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8229600" cy="104402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заготовок</a:t>
            </a:r>
          </a:p>
        </p:txBody>
      </p:sp>
    </p:spTree>
    <p:extLst>
      <p:ext uri="{BB962C8B-B14F-4D97-AF65-F5344CB8AC3E}">
        <p14:creationId xmlns:p14="http://schemas.microsoft.com/office/powerpoint/2010/main" val="28268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9" b="89071" l="169" r="97302">
                        <a14:foregroundMark x1="66948" y1="56831" x2="66948" y2="56831"/>
                        <a14:foregroundMark x1="85835" y1="47541" x2="85835" y2="47541"/>
                        <a14:foregroundMark x1="69646" y1="64754" x2="69646" y2="6475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4" y="1700808"/>
            <a:ext cx="3615241" cy="223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568952" cy="125272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заготовки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IPS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e.max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Press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2" b="95361" l="4167" r="99265">
                        <a14:foregroundMark x1="66667" y1="75773" x2="66667" y2="75773"/>
                        <a14:foregroundMark x1="75245" y1="68041" x2="74020" y2="66495"/>
                        <a14:foregroundMark x1="91176" y1="59278" x2="91176" y2="5927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2073"/>
            <a:ext cx="3886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23" y="4869160"/>
            <a:ext cx="3483066" cy="198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этап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применению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керамических протезов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и более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дефекты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 и зубного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ряда;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неэстетичный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передних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реставрация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выравнивание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зубного ряда.</a:t>
            </a:r>
          </a:p>
        </p:txBody>
      </p:sp>
    </p:spTree>
    <p:extLst>
      <p:ext uri="{BB962C8B-B14F-4D97-AF65-F5344CB8AC3E}">
        <p14:creationId xmlns:p14="http://schemas.microsoft.com/office/powerpoint/2010/main" val="1303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80919" cy="6192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marL="0" indent="0" algn="ctr">
              <a:spcAft>
                <a:spcPts val="1000"/>
              </a:spcAft>
              <a:buNone/>
            </a:pPr>
            <a:endParaRPr lang="ru-RU" sz="44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Противопоказания к применению пресс –керамических протезов :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мостовидные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протезы с протяженностью 4 единицы и более;</a:t>
            </a:r>
          </a:p>
          <a:p>
            <a:pPr marL="0" lv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мостовидные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протезы на вкладках;</a:t>
            </a:r>
          </a:p>
          <a:p>
            <a:pPr marL="0" lv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пациенты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 значительно сниженным числом оставшихся зубов;</a:t>
            </a:r>
          </a:p>
          <a:p>
            <a:pPr marL="0" lv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руксизм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</a:t>
            </a:r>
          </a:p>
          <a:p>
            <a:pPr marL="0" lv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консольные протезы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0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цвета зуба является основой для естественно выглядящей реставрации. Для этого цвет определяется после очистки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неотпрепарированного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зуба или соседних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интактных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зубов. При этом принимаются во внимание индивидуальные особенности цвета зуба.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цвета</a:t>
            </a:r>
          </a:p>
        </p:txBody>
      </p:sp>
    </p:spTree>
    <p:extLst>
      <p:ext uri="{BB962C8B-B14F-4D97-AF65-F5344CB8AC3E}">
        <p14:creationId xmlns:p14="http://schemas.microsoft.com/office/powerpoint/2010/main" val="9330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331788" y="319088"/>
            <a:ext cx="8561387" cy="6350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Подбор </a:t>
            </a:r>
            <a:r>
              <a:rPr lang="ru-RU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цвета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кончательный цвет реставрации зависит от особенностей цвета: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 зуба;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керамической заготовки;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облицовочной керамики;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материала для цементировки.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4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741</TotalTime>
  <Words>972</Words>
  <Application>Microsoft Office PowerPoint</Application>
  <PresentationFormat>Экран (4:3)</PresentationFormat>
  <Paragraphs>117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Calibri</vt:lpstr>
      <vt:lpstr>Candara</vt:lpstr>
      <vt:lpstr>Symbol</vt:lpstr>
      <vt:lpstr>Times New Roman</vt:lpstr>
      <vt:lpstr>Волна</vt:lpstr>
      <vt:lpstr>Презентация PowerPoint</vt:lpstr>
      <vt:lpstr>Общая характеристика материала </vt:lpstr>
      <vt:lpstr>Химическая формула:</vt:lpstr>
      <vt:lpstr>Концепция заготовок</vt:lpstr>
      <vt:lpstr>Основные заготовки IPS e.max Press </vt:lpstr>
      <vt:lpstr>Клинически этап</vt:lpstr>
      <vt:lpstr>Презентация PowerPoint</vt:lpstr>
      <vt:lpstr>Подбор цвета</vt:lpstr>
      <vt:lpstr>Презентация PowerPoint</vt:lpstr>
      <vt:lpstr>Лабораторный  этап</vt:lpstr>
      <vt:lpstr>Получение разборной модели </vt:lpstr>
      <vt:lpstr>Моделирование коронки зуба</vt:lpstr>
      <vt:lpstr>Полное реставрирование </vt:lpstr>
      <vt:lpstr>Процесс прессования коронки</vt:lpstr>
      <vt:lpstr>Установка литниковой системы </vt:lpstr>
      <vt:lpstr>Правильная установка литников</vt:lpstr>
      <vt:lpstr>Правильная установка литников</vt:lpstr>
      <vt:lpstr>Паковка</vt:lpstr>
      <vt:lpstr>Техника поковки</vt:lpstr>
      <vt:lpstr>Техника поковки</vt:lpstr>
      <vt:lpstr>Прогрев опоки</vt:lpstr>
      <vt:lpstr>Презентация PowerPoint</vt:lpstr>
      <vt:lpstr>Прессование коронок </vt:lpstr>
      <vt:lpstr>Процесс прессования</vt:lpstr>
      <vt:lpstr>Распаковка</vt:lpstr>
      <vt:lpstr>Презентация PowerPoint</vt:lpstr>
      <vt:lpstr> Финишная обработка</vt:lpstr>
      <vt:lpstr>Презентация PowerPoint</vt:lpstr>
      <vt:lpstr>Заключение </vt:lpstr>
      <vt:lpstr>Выводы: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профессиональное образовательное учреждение  «Липецкий медицинский колледж»</dc:title>
  <dc:creator>????????? ???????</dc:creator>
  <cp:lastModifiedBy>Пользователь Windows</cp:lastModifiedBy>
  <cp:revision>65</cp:revision>
  <dcterms:created xsi:type="dcterms:W3CDTF">2015-11-18T17:29:25Z</dcterms:created>
  <dcterms:modified xsi:type="dcterms:W3CDTF">2023-03-15T07:08:30Z</dcterms:modified>
</cp:coreProperties>
</file>