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88757" y="82378"/>
            <a:ext cx="9144000" cy="484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8800" dirty="0"/>
              <a:t/>
            </a:r>
            <a:br>
              <a:rPr lang="ru-RU" sz="8800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Изготовление мостовидных конструкций в ортопедической стоматологии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88757" y="5214551"/>
            <a:ext cx="9144000" cy="9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Мост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683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-это ортопедическая конструкция, состоящая из одного и более искусственных зубов, замещающих отсутствующие зубы, прикрепленная к соседним естественным зубам (или имплантам) при помощи фиксирующих элементов (коронок, вкладок)</a:t>
            </a:r>
            <a:endParaRPr/>
          </a:p>
        </p:txBody>
      </p:sp>
      <p:pic>
        <p:nvPicPr>
          <p:cNvPr id="92" name="Google Shape;92;p14" descr="http://neostom.ru/file/%D0%BC%D0%BE%D1%81%D1%82%D0%BE%D0%B2%D0%B8%D0%B4%D0%BD%D1%8B%D0%B9%20%D0%BF%D1%80%D0%BE%D1%82%D0%B5%D0%B7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530" y="1825625"/>
            <a:ext cx="5659667" cy="425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Показания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174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ru-RU"/>
              <a:t>отсутствие одного зуба в жевательной зоне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ru-RU"/>
              <a:t>отсутствие от одного до четырех подряд стоящих передних зубов (учитывать анатомию-сращение небных костей)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ru-RU"/>
              <a:t>наличие по бокам отсутствующего зуба(ов) здоровых опорных зубов, которые способны выдержать повышенную нагрузку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pic>
        <p:nvPicPr>
          <p:cNvPr id="99" name="Google Shape;99;p15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879" y="1825625"/>
            <a:ext cx="3343312" cy="421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Противопоказания 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отсутствует больше 4 резцов подряд, 2 премоляров подряд, 1 моляра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бруксизмом (непроизвольный скрип зубами)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патология прикуса </a:t>
            </a:r>
            <a:br>
              <a:rPr lang="ru-RU" sz="2590"/>
            </a:br>
            <a:endParaRPr sz="259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поражении десен (пародонтоз или пародонтит)</a:t>
            </a:r>
            <a:endParaRPr sz="259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патологическая стираемость эмали</a:t>
            </a:r>
            <a:endParaRPr sz="259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остеопороз или остеомиелит</a:t>
            </a:r>
            <a:endParaRPr sz="259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воспалительный процесс в РП</a:t>
            </a:r>
            <a:endParaRPr sz="259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ru-RU" sz="2590"/>
              <a:t>Плохое состоянии гигиены РП</a:t>
            </a: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106" name="Google Shape;106;p16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730" y="4156977"/>
            <a:ext cx="4835070" cy="201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Принципы конструирования 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0979" y="14796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Опорные элементы и промежуточная часть-на одной линии (только зубы одной группы)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Использование под опору зубов с не очень высокой клинической коронкой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Чем больше размер подвешенного искусственного зуба, тем больше нагружается рядом расположенный зуб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Моделирование «нормальной» окклюзии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Эстетическое моделирование </a:t>
            </a:r>
            <a:endParaRPr/>
          </a:p>
        </p:txBody>
      </p:sp>
      <p:pic>
        <p:nvPicPr>
          <p:cNvPr id="113" name="Google Shape;113;p17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2690" y="3762396"/>
            <a:ext cx="3036672" cy="283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07541" y="253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Этапы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43930" y="1579048"/>
            <a:ext cx="65429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На первом посещение проводится санация ротовой полости и обтачивание опорных зубов. После этого снимают слепки для мостовидного протеза, а на время его производства в зуботехнической лаборатории, пациенту устанавливают временные капы.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Второе посещение заключается в примерке готового изделия, при необходимости его коррекции, и фиксации на цемент или полмеризационнные композитные материалы. </a:t>
            </a:r>
            <a:endParaRPr sz="2590"/>
          </a:p>
        </p:txBody>
      </p:sp>
      <p:pic>
        <p:nvPicPr>
          <p:cNvPr id="120" name="Google Shape;120;p18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832" y="1788941"/>
            <a:ext cx="4940927" cy="370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Мост Мериленд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Или адгезивный мост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- это мостовидный протез, по обе стороны которого расположены специальные "крылышки", позволяющие приклеить мост к задней поверхности соседних естественных зубов (возможно без препаровки)</a:t>
            </a:r>
            <a:endParaRPr/>
          </a:p>
        </p:txBody>
      </p:sp>
      <p:pic>
        <p:nvPicPr>
          <p:cNvPr id="127" name="Google Shape;127;p19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77" y="3933825"/>
            <a:ext cx="5856108" cy="268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Картинки по запросу мостовидный протез показани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685" y="4001294"/>
            <a:ext cx="4635516" cy="254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037702" y="2597579"/>
            <a:ext cx="5620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Широкоэкранный</PresentationFormat>
  <Paragraphs>29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 Изготовление мостовидных конструкций в ортопедической стоматологии</vt:lpstr>
      <vt:lpstr>Мост</vt:lpstr>
      <vt:lpstr>Показания</vt:lpstr>
      <vt:lpstr>Противопоказания </vt:lpstr>
      <vt:lpstr>Принципы конструирования </vt:lpstr>
      <vt:lpstr>Этапы</vt:lpstr>
      <vt:lpstr>Мост Мериленд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Изготовление мостовидных конструкций в ортопедической стоматологии</dc:title>
  <cp:lastModifiedBy>Пользователь Windows</cp:lastModifiedBy>
  <cp:revision>1</cp:revision>
  <dcterms:modified xsi:type="dcterms:W3CDTF">2023-03-15T07:13:15Z</dcterms:modified>
</cp:coreProperties>
</file>