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59" r:id="rId6"/>
    <p:sldId id="260" r:id="rId7"/>
    <p:sldId id="280" r:id="rId8"/>
    <p:sldId id="281" r:id="rId9"/>
    <p:sldId id="289" r:id="rId10"/>
    <p:sldId id="28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29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F5754-96A4-4BC0-8C38-9A07C4B0D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108" y="1931477"/>
            <a:ext cx="9997784" cy="22627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Доклиническая и клиническая часть досье: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требования, регуляторные и научные аспекты.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611" y="412124"/>
            <a:ext cx="10371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«Казанский государственный медицинский университет»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242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465C31A-2EEA-4E85-9C81-44797CF864AB}"/>
              </a:ext>
            </a:extLst>
          </p:cNvPr>
          <p:cNvSpPr/>
          <p:nvPr/>
        </p:nvSpPr>
        <p:spPr>
          <a:xfrm>
            <a:off x="1968649" y="1005479"/>
            <a:ext cx="90471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 допускаются клинические исследования лекарственных средств на несовершеннолетних, за исключением тех случаев, когда исследуемое лекарственное средство предназначается исключительно для лечения детских болезней или когда целью клинических исследований является получение данных о наилучшей дозировке лекарственного средства для лечения несовершеннолетних. В последнем случае клиническим исследованиям лекарственного средства на несовершеннолетних должны предшествовать клинические исследования его на совершеннолетних.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проведении клинических исследований лекарственных средств на несовершеннолетних необходимо письменное согласие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78388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805A0D2-17FA-434C-80AE-D4F58CD7FCD7}"/>
              </a:ext>
            </a:extLst>
          </p:cNvPr>
          <p:cNvSpPr/>
          <p:nvPr/>
        </p:nvSpPr>
        <p:spPr>
          <a:xfrm>
            <a:off x="1703295" y="728395"/>
            <a:ext cx="959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Запрещается проведение клинических исследований лекарственных средств на: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7F40D8D-3DF7-4FCC-B9A0-8A4CF34287B4}"/>
              </a:ext>
            </a:extLst>
          </p:cNvPr>
          <p:cNvSpPr/>
          <p:nvPr/>
        </p:nvSpPr>
        <p:spPr>
          <a:xfrm>
            <a:off x="1703295" y="1605290"/>
            <a:ext cx="9133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несовершеннолетних, не имеющих родителей;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беременных женщинах, за исключением случаев, если проводятся клинические исследования лекарственных средств, предназначенных для беременных женщин, когда необходимая информация может быть получена только при клинических исследованиях лекарственных средств на беременных женщинах и когда полностью исключен риск нанесения вреда беременной женщине и плоду;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военнослужащих;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лицах, отбывающих наказание в местах лишения свободы, а также на лицах, находящихся под стражей в следственных изоляторах.</a:t>
            </a:r>
          </a:p>
        </p:txBody>
      </p:sp>
    </p:spTree>
    <p:extLst>
      <p:ext uri="{BB962C8B-B14F-4D97-AF65-F5344CB8AC3E}">
        <p14:creationId xmlns:p14="http://schemas.microsoft.com/office/powerpoint/2010/main" val="215429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DDD90B-529F-464D-92C4-C8F13A78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028" y="508793"/>
            <a:ext cx="9061320" cy="9763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Доклинические исследования лекарственных средств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2E1F280-AAD0-48BC-AA91-41F0F3E16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738" y="1388287"/>
            <a:ext cx="5594933" cy="389993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E914DA-81FE-4343-87B5-642108B87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5145" y="1485105"/>
            <a:ext cx="3842270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доклинических исследований лекарственных средств является получение научными методами оценок и доказательств эффективности и безопасности лекарственных средств.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4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61EA1BA-8EC1-4722-8850-07135E30A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1426369"/>
            <a:ext cx="5181600" cy="345440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5ACE4-CB6D-4AF1-A63C-B976D060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1863" y="1301676"/>
            <a:ext cx="4287126" cy="51080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Доклинические исследования лекарственных средств проводятся организациями - разработчиками лекарственных средств по правилам лабораторной практики, утвержденным федеральным органом контроля качества лекарственных средств.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94FB595-82BD-42DF-946F-6D9CEDE6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49" y="1075765"/>
            <a:ext cx="8736705" cy="50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2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A9F91-83E7-4662-A8FA-5551F1F3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624109"/>
            <a:ext cx="9858692" cy="8281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0F31DE-BC04-4711-B3D9-D3A80499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81" y="741129"/>
            <a:ext cx="10370372" cy="5375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исследования лекарственных средств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F88A3D-F695-46A7-9934-62D514351C32}"/>
              </a:ext>
            </a:extLst>
          </p:cNvPr>
          <p:cNvSpPr txBox="1"/>
          <p:nvPr/>
        </p:nvSpPr>
        <p:spPr>
          <a:xfrm>
            <a:off x="1645920" y="1452281"/>
            <a:ext cx="445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клинических исследований лекарственных средств является получение научными методами оценок и доказательств эффективности и безопасности лекарственных средств, данных об ожидаемых побочных эффектах от применения лекарственных средств и эффектах взаимодействия с другими лекарственными средствами.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BE0891-C266-4CC3-B857-D2987392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88" y="1452281"/>
            <a:ext cx="4424710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738" y="1681056"/>
            <a:ext cx="10134309" cy="50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0310" y="3830637"/>
            <a:ext cx="341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9406" y="3829544"/>
            <a:ext cx="184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094" y="4753967"/>
            <a:ext cx="409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E2F42A-4782-42D6-B434-96B8E47F9FD8}"/>
              </a:ext>
            </a:extLst>
          </p:cNvPr>
          <p:cNvSpPr/>
          <p:nvPr/>
        </p:nvSpPr>
        <p:spPr>
          <a:xfrm>
            <a:off x="1861073" y="860612"/>
            <a:ext cx="9143974" cy="48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клинических исследований конкретного лекарственного средства принимается федеральным органом контроля качества лекарственных средств на основании следующих документов: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заявления организации - разработчика лекарственного средства;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положительного заключения комитета по этике при федеральном органе контроля качества лекарственных средств;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отчета и заключения о доклинических исследованиях лекарственного средства;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инструкции по применению лекарственного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55011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FEE995-6255-4C12-8FE9-AAF60AD5ACB7}"/>
              </a:ext>
            </a:extLst>
          </p:cNvPr>
          <p:cNvSpPr txBox="1"/>
          <p:nvPr/>
        </p:nvSpPr>
        <p:spPr>
          <a:xfrm>
            <a:off x="1871830" y="1140311"/>
            <a:ext cx="970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исследования лекарственных средств проводятся в учреждениях здравоохранения, имеющих лицензии на проведение клинических исследований лекарственных средств.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FB9D83-6840-4D81-AA99-4C5FBD70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2736700"/>
            <a:ext cx="6174441" cy="30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297AA8-14DA-4451-8046-BFF2808B1FE3}"/>
              </a:ext>
            </a:extLst>
          </p:cNvPr>
          <p:cNvSpPr/>
          <p:nvPr/>
        </p:nvSpPr>
        <p:spPr>
          <a:xfrm>
            <a:off x="1688951" y="1166843"/>
            <a:ext cx="9391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Лицензии на проведение клинических исследований лекарственных средств выдает федеральный орган исполнительной власти в сфере здравоохранения учреждениям здравоохранения, обеспечивающим проведение клинических исследований лекарственных средств в соответствии с правилами клинической практики, разработанными и утвержденными федеральным органом.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Перечень учреждений здравоохранения, имеющих право проводить клинические исследования лекарственных средств, составляется и публикуется федеральным органом исполнительной власти в сфере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808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0FE1E-EDEF-4516-B8CB-A4F2D48F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20" y="311973"/>
            <a:ext cx="8853542" cy="6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447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717</TotalTime>
  <Words>407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Доклиническая и клиническая часть досье: содержание, требования, регуляторные и научные аспекты.</vt:lpstr>
      <vt:lpstr>Доклинические исследования лекарственных средств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Фармацевтическая опека  при повышенной температуре</dc:title>
  <dc:creator>Admin</dc:creator>
  <cp:lastModifiedBy>Windows User</cp:lastModifiedBy>
  <cp:revision>31</cp:revision>
  <dcterms:created xsi:type="dcterms:W3CDTF">2022-09-22T11:55:52Z</dcterms:created>
  <dcterms:modified xsi:type="dcterms:W3CDTF">2023-02-26T14:10:21Z</dcterms:modified>
</cp:coreProperties>
</file>