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2"/>
  </p:notesMasterIdLst>
  <p:sldIdLst>
    <p:sldId id="313" r:id="rId2"/>
    <p:sldId id="294" r:id="rId3"/>
    <p:sldId id="307" r:id="rId4"/>
    <p:sldId id="308" r:id="rId5"/>
    <p:sldId id="288" r:id="rId6"/>
    <p:sldId id="291" r:id="rId7"/>
    <p:sldId id="296" r:id="rId8"/>
    <p:sldId id="297" r:id="rId9"/>
    <p:sldId id="289" r:id="rId10"/>
    <p:sldId id="317" r:id="rId11"/>
    <p:sldId id="318" r:id="rId12"/>
    <p:sldId id="319" r:id="rId13"/>
    <p:sldId id="320" r:id="rId14"/>
    <p:sldId id="309" r:id="rId15"/>
    <p:sldId id="316" r:id="rId16"/>
    <p:sldId id="310" r:id="rId17"/>
    <p:sldId id="311" r:id="rId18"/>
    <p:sldId id="290" r:id="rId19"/>
    <p:sldId id="280" r:id="rId20"/>
    <p:sldId id="281" r:id="rId21"/>
    <p:sldId id="282" r:id="rId22"/>
    <p:sldId id="283" r:id="rId23"/>
    <p:sldId id="292" r:id="rId24"/>
    <p:sldId id="284" r:id="rId25"/>
    <p:sldId id="285" r:id="rId26"/>
    <p:sldId id="286" r:id="rId27"/>
    <p:sldId id="312" r:id="rId28"/>
    <p:sldId id="279" r:id="rId29"/>
    <p:sldId id="278" r:id="rId30"/>
    <p:sldId id="268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C55B5E-F60C-448A-BEAD-65867700BF6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</dgm:pt>
    <dgm:pt modelId="{29984C74-7469-4837-AD69-2C955FF1C5A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dirty="0" smtClean="0">
              <a:ln>
                <a:noFill/>
              </a:ln>
              <a:solidFill>
                <a:srgbClr val="3366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Образование</a:t>
          </a:r>
        </a:p>
      </dgm:t>
    </dgm:pt>
    <dgm:pt modelId="{8B1EFFD6-8C80-4A61-A387-C077B45E83F5}" type="parTrans" cxnId="{007FB8A5-9966-4B43-A370-EA737AD7B283}">
      <dgm:prSet/>
      <dgm:spPr/>
      <dgm:t>
        <a:bodyPr/>
        <a:lstStyle/>
        <a:p>
          <a:endParaRPr lang="ru-RU"/>
        </a:p>
      </dgm:t>
    </dgm:pt>
    <dgm:pt modelId="{CE14F78D-DB24-4525-987D-EBF4A9BF9D87}" type="sibTrans" cxnId="{007FB8A5-9966-4B43-A370-EA737AD7B283}">
      <dgm:prSet/>
      <dgm:spPr/>
      <dgm:t>
        <a:bodyPr/>
        <a:lstStyle/>
        <a:p>
          <a:endParaRPr lang="ru-RU"/>
        </a:p>
      </dgm:t>
    </dgm:pt>
    <dgm:pt modelId="{869F6C71-B882-40B9-A3B7-C4B02B833FE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dirty="0" smtClean="0">
              <a:ln>
                <a:noFill/>
              </a:ln>
              <a:solidFill>
                <a:srgbClr val="3366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Воспитание</a:t>
          </a:r>
        </a:p>
      </dgm:t>
    </dgm:pt>
    <dgm:pt modelId="{8067FB8A-C89A-416E-A830-66CAEEECF331}" type="parTrans" cxnId="{D7D8363F-3621-4B83-A109-2CFEF8F105B4}">
      <dgm:prSet/>
      <dgm:spPr/>
      <dgm:t>
        <a:bodyPr/>
        <a:lstStyle/>
        <a:p>
          <a:endParaRPr lang="ru-RU"/>
        </a:p>
      </dgm:t>
    </dgm:pt>
    <dgm:pt modelId="{B477E2C7-2B64-4212-8B97-583AEB01A840}" type="sibTrans" cxnId="{D7D8363F-3621-4B83-A109-2CFEF8F105B4}">
      <dgm:prSet/>
      <dgm:spPr/>
      <dgm:t>
        <a:bodyPr/>
        <a:lstStyle/>
        <a:p>
          <a:endParaRPr lang="ru-RU"/>
        </a:p>
      </dgm:t>
    </dgm:pt>
    <dgm:pt modelId="{3AF7013E-6ADF-4B4E-A525-DD8C173D5E4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dirty="0" smtClean="0">
              <a:ln>
                <a:noFill/>
              </a:ln>
              <a:solidFill>
                <a:srgbClr val="3366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Обучение</a:t>
          </a:r>
        </a:p>
      </dgm:t>
    </dgm:pt>
    <dgm:pt modelId="{3913A7F6-3CA9-47F6-B2DD-23F2EB4377AF}" type="parTrans" cxnId="{2234A6FE-CDE4-4D62-8CF2-DE4E00C48253}">
      <dgm:prSet/>
      <dgm:spPr/>
      <dgm:t>
        <a:bodyPr/>
        <a:lstStyle/>
        <a:p>
          <a:endParaRPr lang="ru-RU"/>
        </a:p>
      </dgm:t>
    </dgm:pt>
    <dgm:pt modelId="{70BF8B4E-83DB-4CD4-96DE-9244342B6CDF}" type="sibTrans" cxnId="{2234A6FE-CDE4-4D62-8CF2-DE4E00C48253}">
      <dgm:prSet/>
      <dgm:spPr/>
      <dgm:t>
        <a:bodyPr/>
        <a:lstStyle/>
        <a:p>
          <a:endParaRPr lang="ru-RU"/>
        </a:p>
      </dgm:t>
    </dgm:pt>
    <dgm:pt modelId="{4A26BE6B-184B-4DAF-B2F5-19AB687541EE}" type="pres">
      <dgm:prSet presAssocID="{15C55B5E-F60C-448A-BEAD-65867700BF63}" presName="compositeShape" presStyleCnt="0">
        <dgm:presLayoutVars>
          <dgm:chMax val="7"/>
          <dgm:dir/>
          <dgm:resizeHandles val="exact"/>
        </dgm:presLayoutVars>
      </dgm:prSet>
      <dgm:spPr/>
    </dgm:pt>
    <dgm:pt modelId="{484F3DBE-3704-492F-BA5B-971972E9258F}" type="pres">
      <dgm:prSet presAssocID="{29984C74-7469-4837-AD69-2C955FF1C5AF}" presName="circ1" presStyleLbl="vennNode1" presStyleIdx="0" presStyleCnt="3"/>
      <dgm:spPr/>
      <dgm:t>
        <a:bodyPr/>
        <a:lstStyle/>
        <a:p>
          <a:endParaRPr lang="ru-RU"/>
        </a:p>
      </dgm:t>
    </dgm:pt>
    <dgm:pt modelId="{AA2D90E7-4A1D-4391-BEA7-ACF844C66514}" type="pres">
      <dgm:prSet presAssocID="{29984C74-7469-4837-AD69-2C955FF1C5A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8EC097-9656-454D-B693-BDF827ED581A}" type="pres">
      <dgm:prSet presAssocID="{869F6C71-B882-40B9-A3B7-C4B02B833FEF}" presName="circ2" presStyleLbl="vennNode1" presStyleIdx="1" presStyleCnt="3"/>
      <dgm:spPr/>
      <dgm:t>
        <a:bodyPr/>
        <a:lstStyle/>
        <a:p>
          <a:endParaRPr lang="ru-RU"/>
        </a:p>
      </dgm:t>
    </dgm:pt>
    <dgm:pt modelId="{DAA9166A-7FF0-4A63-A4CE-DEDC36CE0457}" type="pres">
      <dgm:prSet presAssocID="{869F6C71-B882-40B9-A3B7-C4B02B833FE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111A10-058C-4E59-A503-2D4FD069E9C4}" type="pres">
      <dgm:prSet presAssocID="{3AF7013E-6ADF-4B4E-A525-DD8C173D5E47}" presName="circ3" presStyleLbl="vennNode1" presStyleIdx="2" presStyleCnt="3"/>
      <dgm:spPr/>
      <dgm:t>
        <a:bodyPr/>
        <a:lstStyle/>
        <a:p>
          <a:endParaRPr lang="ru-RU"/>
        </a:p>
      </dgm:t>
    </dgm:pt>
    <dgm:pt modelId="{CE64DC33-2E03-4450-99C1-C61D6100AA7D}" type="pres">
      <dgm:prSet presAssocID="{3AF7013E-6ADF-4B4E-A525-DD8C173D5E47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259E12-6C54-4A37-9590-877FBE282074}" type="presOf" srcId="{15C55B5E-F60C-448A-BEAD-65867700BF63}" destId="{4A26BE6B-184B-4DAF-B2F5-19AB687541EE}" srcOrd="0" destOrd="0" presId="urn:microsoft.com/office/officeart/2005/8/layout/venn1"/>
    <dgm:cxn modelId="{F9E1B37D-8EC0-485F-B949-A3ECDA7E882B}" type="presOf" srcId="{3AF7013E-6ADF-4B4E-A525-DD8C173D5E47}" destId="{CE64DC33-2E03-4450-99C1-C61D6100AA7D}" srcOrd="1" destOrd="0" presId="urn:microsoft.com/office/officeart/2005/8/layout/venn1"/>
    <dgm:cxn modelId="{D9932183-C041-45B3-A929-EFE682F0C0AD}" type="presOf" srcId="{29984C74-7469-4837-AD69-2C955FF1C5AF}" destId="{AA2D90E7-4A1D-4391-BEA7-ACF844C66514}" srcOrd="1" destOrd="0" presId="urn:microsoft.com/office/officeart/2005/8/layout/venn1"/>
    <dgm:cxn modelId="{D7D8363F-3621-4B83-A109-2CFEF8F105B4}" srcId="{15C55B5E-F60C-448A-BEAD-65867700BF63}" destId="{869F6C71-B882-40B9-A3B7-C4B02B833FEF}" srcOrd="1" destOrd="0" parTransId="{8067FB8A-C89A-416E-A830-66CAEEECF331}" sibTransId="{B477E2C7-2B64-4212-8B97-583AEB01A840}"/>
    <dgm:cxn modelId="{A5B84C3C-F0CD-48A7-A5D8-9BC480034C72}" type="presOf" srcId="{3AF7013E-6ADF-4B4E-A525-DD8C173D5E47}" destId="{DC111A10-058C-4E59-A503-2D4FD069E9C4}" srcOrd="0" destOrd="0" presId="urn:microsoft.com/office/officeart/2005/8/layout/venn1"/>
    <dgm:cxn modelId="{BB4CE2E5-7C8F-427F-888A-248AA3328FDD}" type="presOf" srcId="{869F6C71-B882-40B9-A3B7-C4B02B833FEF}" destId="{DAA9166A-7FF0-4A63-A4CE-DEDC36CE0457}" srcOrd="1" destOrd="0" presId="urn:microsoft.com/office/officeart/2005/8/layout/venn1"/>
    <dgm:cxn modelId="{2234A6FE-CDE4-4D62-8CF2-DE4E00C48253}" srcId="{15C55B5E-F60C-448A-BEAD-65867700BF63}" destId="{3AF7013E-6ADF-4B4E-A525-DD8C173D5E47}" srcOrd="2" destOrd="0" parTransId="{3913A7F6-3CA9-47F6-B2DD-23F2EB4377AF}" sibTransId="{70BF8B4E-83DB-4CD4-96DE-9244342B6CDF}"/>
    <dgm:cxn modelId="{007FB8A5-9966-4B43-A370-EA737AD7B283}" srcId="{15C55B5E-F60C-448A-BEAD-65867700BF63}" destId="{29984C74-7469-4837-AD69-2C955FF1C5AF}" srcOrd="0" destOrd="0" parTransId="{8B1EFFD6-8C80-4A61-A387-C077B45E83F5}" sibTransId="{CE14F78D-DB24-4525-987D-EBF4A9BF9D87}"/>
    <dgm:cxn modelId="{9C5E29E6-3135-4401-A490-EF1A0C900465}" type="presOf" srcId="{29984C74-7469-4837-AD69-2C955FF1C5AF}" destId="{484F3DBE-3704-492F-BA5B-971972E9258F}" srcOrd="0" destOrd="0" presId="urn:microsoft.com/office/officeart/2005/8/layout/venn1"/>
    <dgm:cxn modelId="{493623E0-024E-41E9-AAFD-6A86E1ADC093}" type="presOf" srcId="{869F6C71-B882-40B9-A3B7-C4B02B833FEF}" destId="{208EC097-9656-454D-B693-BDF827ED581A}" srcOrd="0" destOrd="0" presId="urn:microsoft.com/office/officeart/2005/8/layout/venn1"/>
    <dgm:cxn modelId="{BAF110B8-D7D3-47FA-9462-3B40A875AA2C}" type="presParOf" srcId="{4A26BE6B-184B-4DAF-B2F5-19AB687541EE}" destId="{484F3DBE-3704-492F-BA5B-971972E9258F}" srcOrd="0" destOrd="0" presId="urn:microsoft.com/office/officeart/2005/8/layout/venn1"/>
    <dgm:cxn modelId="{F8F47512-19D2-48D2-9A61-42BC1CE61447}" type="presParOf" srcId="{4A26BE6B-184B-4DAF-B2F5-19AB687541EE}" destId="{AA2D90E7-4A1D-4391-BEA7-ACF844C66514}" srcOrd="1" destOrd="0" presId="urn:microsoft.com/office/officeart/2005/8/layout/venn1"/>
    <dgm:cxn modelId="{7F039217-2331-47BE-811A-C5606C99E6B1}" type="presParOf" srcId="{4A26BE6B-184B-4DAF-B2F5-19AB687541EE}" destId="{208EC097-9656-454D-B693-BDF827ED581A}" srcOrd="2" destOrd="0" presId="urn:microsoft.com/office/officeart/2005/8/layout/venn1"/>
    <dgm:cxn modelId="{663DF909-D832-4187-B0D7-D62B8F8B6197}" type="presParOf" srcId="{4A26BE6B-184B-4DAF-B2F5-19AB687541EE}" destId="{DAA9166A-7FF0-4A63-A4CE-DEDC36CE0457}" srcOrd="3" destOrd="0" presId="urn:microsoft.com/office/officeart/2005/8/layout/venn1"/>
    <dgm:cxn modelId="{2D770CCD-ABB7-4A23-9EC4-03E70533437E}" type="presParOf" srcId="{4A26BE6B-184B-4DAF-B2F5-19AB687541EE}" destId="{DC111A10-058C-4E59-A503-2D4FD069E9C4}" srcOrd="4" destOrd="0" presId="urn:microsoft.com/office/officeart/2005/8/layout/venn1"/>
    <dgm:cxn modelId="{EC90538B-FDFB-401D-B123-159F70FAD101}" type="presParOf" srcId="{4A26BE6B-184B-4DAF-B2F5-19AB687541EE}" destId="{CE64DC33-2E03-4450-99C1-C61D6100AA7D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B0D33D-A662-4013-AC5C-E2BFEA5C22E6}" type="doc">
      <dgm:prSet loTypeId="urn:microsoft.com/office/officeart/2005/8/layout/h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C7F5D952-1148-4F85-BA3D-A0DA58AA3612}">
      <dgm:prSet phldrT="[Текст]"/>
      <dgm:spPr/>
      <dgm:t>
        <a:bodyPr/>
        <a:lstStyle/>
        <a:p>
          <a:r>
            <a:rPr lang="ru-RU" b="1" i="1" dirty="0" smtClean="0"/>
            <a:t>Учитель</a:t>
          </a:r>
          <a:endParaRPr lang="ru-RU" b="1" i="1" dirty="0"/>
        </a:p>
      </dgm:t>
    </dgm:pt>
    <dgm:pt modelId="{DECD1D19-881F-4673-92F4-76E06C7F5B6E}" type="parTrans" cxnId="{18885476-A072-4140-AF86-41CDA9EA8494}">
      <dgm:prSet/>
      <dgm:spPr/>
      <dgm:t>
        <a:bodyPr/>
        <a:lstStyle/>
        <a:p>
          <a:endParaRPr lang="ru-RU"/>
        </a:p>
      </dgm:t>
    </dgm:pt>
    <dgm:pt modelId="{D6864F97-B5F7-4CEA-8195-4CCC283DE64D}" type="sibTrans" cxnId="{18885476-A072-4140-AF86-41CDA9EA8494}">
      <dgm:prSet/>
      <dgm:spPr/>
      <dgm:t>
        <a:bodyPr/>
        <a:lstStyle/>
        <a:p>
          <a:endParaRPr lang="ru-RU"/>
        </a:p>
      </dgm:t>
    </dgm:pt>
    <dgm:pt modelId="{3E62DAC1-A483-47E7-9A3E-AE799ABBD4D2}">
      <dgm:prSet phldrT="[Текст]"/>
      <dgm:spPr/>
      <dgm:t>
        <a:bodyPr/>
        <a:lstStyle/>
        <a:p>
          <a:r>
            <a:rPr lang="ru-RU" dirty="0" smtClean="0"/>
            <a:t>преподает — целенаправленно передает знания, жизненный опыт, способы деятельности, основы культуры и научного знания;</a:t>
          </a:r>
          <a:endParaRPr lang="ru-RU" dirty="0"/>
        </a:p>
      </dgm:t>
    </dgm:pt>
    <dgm:pt modelId="{7B064EF6-452A-4056-8654-B5B678B138B4}" type="parTrans" cxnId="{C7EEB832-B166-49BE-B56E-3F2A9366E5D7}">
      <dgm:prSet/>
      <dgm:spPr/>
      <dgm:t>
        <a:bodyPr/>
        <a:lstStyle/>
        <a:p>
          <a:endParaRPr lang="ru-RU"/>
        </a:p>
      </dgm:t>
    </dgm:pt>
    <dgm:pt modelId="{329826D4-06E9-46D4-A0D3-6F68D6FD80FC}" type="sibTrans" cxnId="{C7EEB832-B166-49BE-B56E-3F2A9366E5D7}">
      <dgm:prSet/>
      <dgm:spPr/>
      <dgm:t>
        <a:bodyPr/>
        <a:lstStyle/>
        <a:p>
          <a:endParaRPr lang="ru-RU"/>
        </a:p>
      </dgm:t>
    </dgm:pt>
    <dgm:pt modelId="{9C4668A7-0011-4392-A4AD-EE63316EC4F8}">
      <dgm:prSet phldrT="[Текст]"/>
      <dgm:spPr/>
      <dgm:t>
        <a:bodyPr/>
        <a:lstStyle/>
        <a:p>
          <a:r>
            <a:rPr lang="ru-RU" b="1" i="1" dirty="0" smtClean="0"/>
            <a:t>Ученик</a:t>
          </a:r>
          <a:endParaRPr lang="ru-RU" b="1" i="1" dirty="0"/>
        </a:p>
      </dgm:t>
    </dgm:pt>
    <dgm:pt modelId="{921BA032-E82F-428F-859A-7F508FB80E58}" type="parTrans" cxnId="{03D22411-3ED4-42AF-84B8-1CDCC9DC3020}">
      <dgm:prSet/>
      <dgm:spPr/>
      <dgm:t>
        <a:bodyPr/>
        <a:lstStyle/>
        <a:p>
          <a:endParaRPr lang="ru-RU"/>
        </a:p>
      </dgm:t>
    </dgm:pt>
    <dgm:pt modelId="{3D87A6AB-F9BC-4C06-9B45-AF4ABDD445AB}" type="sibTrans" cxnId="{03D22411-3ED4-42AF-84B8-1CDCC9DC3020}">
      <dgm:prSet/>
      <dgm:spPr/>
      <dgm:t>
        <a:bodyPr/>
        <a:lstStyle/>
        <a:p>
          <a:endParaRPr lang="ru-RU"/>
        </a:p>
      </dgm:t>
    </dgm:pt>
    <dgm:pt modelId="{A357EDFA-6AB7-452D-83DE-E0B5C1FBEA8A}">
      <dgm:prSet phldrT="[Текст]"/>
      <dgm:spPr/>
      <dgm:t>
        <a:bodyPr/>
        <a:lstStyle/>
        <a:p>
          <a:r>
            <a:rPr lang="ru-RU" dirty="0" smtClean="0"/>
            <a:t>учится — овладевает передаваемой информацией и выполняет учебные задания с помощью учителя, совместно с одноклассниками или самостоятельно;</a:t>
          </a:r>
          <a:endParaRPr lang="ru-RU" dirty="0"/>
        </a:p>
      </dgm:t>
    </dgm:pt>
    <dgm:pt modelId="{19E36D0C-AB6C-4803-856E-49E227F1FA96}" type="parTrans" cxnId="{42768A12-C85A-48AE-9C9A-D39212F3DBB6}">
      <dgm:prSet/>
      <dgm:spPr/>
      <dgm:t>
        <a:bodyPr/>
        <a:lstStyle/>
        <a:p>
          <a:endParaRPr lang="ru-RU"/>
        </a:p>
      </dgm:t>
    </dgm:pt>
    <dgm:pt modelId="{9DB10453-0121-4E2A-AB96-1E1FCBC8AB2A}" type="sibTrans" cxnId="{42768A12-C85A-48AE-9C9A-D39212F3DBB6}">
      <dgm:prSet/>
      <dgm:spPr/>
      <dgm:t>
        <a:bodyPr/>
        <a:lstStyle/>
        <a:p>
          <a:endParaRPr lang="ru-RU"/>
        </a:p>
      </dgm:t>
    </dgm:pt>
    <dgm:pt modelId="{63A53A20-7E79-49DE-BC68-0A45C8287101}">
      <dgm:prSet/>
      <dgm:spPr/>
      <dgm:t>
        <a:bodyPr/>
        <a:lstStyle/>
        <a:p>
          <a:r>
            <a:rPr lang="ru-RU" dirty="0" smtClean="0"/>
            <a:t>руководит процессом освоения знаний, навыков и умений;</a:t>
          </a:r>
        </a:p>
      </dgm:t>
    </dgm:pt>
    <dgm:pt modelId="{E984D0B0-6CAC-4176-A78F-ABD2B6C8031F}" type="parTrans" cxnId="{8402ABE5-5556-44AE-A0B4-E094685EA9E0}">
      <dgm:prSet/>
      <dgm:spPr/>
      <dgm:t>
        <a:bodyPr/>
        <a:lstStyle/>
        <a:p>
          <a:endParaRPr lang="ru-RU"/>
        </a:p>
      </dgm:t>
    </dgm:pt>
    <dgm:pt modelId="{7FB24BF4-3870-45D9-A83B-FBC3B5268909}" type="sibTrans" cxnId="{8402ABE5-5556-44AE-A0B4-E094685EA9E0}">
      <dgm:prSet/>
      <dgm:spPr/>
      <dgm:t>
        <a:bodyPr/>
        <a:lstStyle/>
        <a:p>
          <a:endParaRPr lang="ru-RU"/>
        </a:p>
      </dgm:t>
    </dgm:pt>
    <dgm:pt modelId="{2E2D6F41-C8F7-4F5A-9034-6CA3B9A4B232}">
      <dgm:prSet/>
      <dgm:spPr/>
      <dgm:t>
        <a:bodyPr/>
        <a:lstStyle/>
        <a:p>
          <a:r>
            <a:rPr lang="ru-RU" dirty="0" smtClean="0"/>
            <a:t>создает условия для развития личности учащихся (памяти, внимания, мышления)</a:t>
          </a:r>
        </a:p>
      </dgm:t>
    </dgm:pt>
    <dgm:pt modelId="{CF1CC30B-872B-43E1-B7F3-A547DA747109}" type="parTrans" cxnId="{C644C0A0-ACA6-412F-94E6-3148ECF54E06}">
      <dgm:prSet/>
      <dgm:spPr/>
      <dgm:t>
        <a:bodyPr/>
        <a:lstStyle/>
        <a:p>
          <a:endParaRPr lang="ru-RU"/>
        </a:p>
      </dgm:t>
    </dgm:pt>
    <dgm:pt modelId="{ED7D0B73-1E27-45DD-9BC6-636C3E1498EB}" type="sibTrans" cxnId="{C644C0A0-ACA6-412F-94E6-3148ECF54E06}">
      <dgm:prSet/>
      <dgm:spPr/>
      <dgm:t>
        <a:bodyPr/>
        <a:lstStyle/>
        <a:p>
          <a:endParaRPr lang="ru-RU"/>
        </a:p>
      </dgm:t>
    </dgm:pt>
    <dgm:pt modelId="{E70B5C12-44E8-4338-A7A4-B1C5142C8CA8}">
      <dgm:prSet/>
      <dgm:spPr/>
      <dgm:t>
        <a:bodyPr/>
        <a:lstStyle/>
        <a:p>
          <a:r>
            <a:rPr lang="ru-RU" dirty="0" smtClean="0"/>
            <a:t>пытается самостоятельно наблюдать, сравнивать, мыслить;</a:t>
          </a:r>
        </a:p>
      </dgm:t>
    </dgm:pt>
    <dgm:pt modelId="{D62F5A5F-20AA-42AD-8FA4-A00D8D5E3049}" type="parTrans" cxnId="{D96459AC-565B-4095-988A-3250A1340CE8}">
      <dgm:prSet/>
      <dgm:spPr/>
      <dgm:t>
        <a:bodyPr/>
        <a:lstStyle/>
        <a:p>
          <a:endParaRPr lang="ru-RU"/>
        </a:p>
      </dgm:t>
    </dgm:pt>
    <dgm:pt modelId="{86FBCDF2-DA8C-4486-BA35-3DE331E05642}" type="sibTrans" cxnId="{D96459AC-565B-4095-988A-3250A1340CE8}">
      <dgm:prSet/>
      <dgm:spPr/>
      <dgm:t>
        <a:bodyPr/>
        <a:lstStyle/>
        <a:p>
          <a:endParaRPr lang="ru-RU"/>
        </a:p>
      </dgm:t>
    </dgm:pt>
    <dgm:pt modelId="{5E2358CB-10A9-42A9-8D59-FEA0302AE98D}">
      <dgm:prSet/>
      <dgm:spPr/>
      <dgm:t>
        <a:bodyPr/>
        <a:lstStyle/>
        <a:p>
          <a:r>
            <a:rPr lang="ru-RU" dirty="0" smtClean="0"/>
            <a:t>проявляет инициативу в поиске новых знаний, дополнительных источников информации (справочник, учебник, Интернет), занимается самообразованием</a:t>
          </a:r>
          <a:endParaRPr lang="ru-RU" dirty="0"/>
        </a:p>
      </dgm:t>
    </dgm:pt>
    <dgm:pt modelId="{2990C923-A474-41FE-96A4-0E59705EDE55}" type="parTrans" cxnId="{F7ECE7E8-2C11-4A1F-8ED6-A8F65EE693DC}">
      <dgm:prSet/>
      <dgm:spPr/>
      <dgm:t>
        <a:bodyPr/>
        <a:lstStyle/>
        <a:p>
          <a:endParaRPr lang="ru-RU"/>
        </a:p>
      </dgm:t>
    </dgm:pt>
    <dgm:pt modelId="{3334A65B-EB83-44FB-A6BC-FFC66F22CB20}" type="sibTrans" cxnId="{F7ECE7E8-2C11-4A1F-8ED6-A8F65EE693DC}">
      <dgm:prSet/>
      <dgm:spPr/>
      <dgm:t>
        <a:bodyPr/>
        <a:lstStyle/>
        <a:p>
          <a:endParaRPr lang="ru-RU"/>
        </a:p>
      </dgm:t>
    </dgm:pt>
    <dgm:pt modelId="{282E9B42-D81E-4ADB-B3B9-9854D94E1C45}" type="pres">
      <dgm:prSet presAssocID="{89B0D33D-A662-4013-AC5C-E2BFEA5C22E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CB6AE5-402B-4AA6-A5C9-33CB2285EE27}" type="pres">
      <dgm:prSet presAssocID="{C7F5D952-1148-4F85-BA3D-A0DA58AA3612}" presName="composite" presStyleCnt="0"/>
      <dgm:spPr/>
    </dgm:pt>
    <dgm:pt modelId="{7457F477-1E1F-4AEF-B39B-4051E9998EF2}" type="pres">
      <dgm:prSet presAssocID="{C7F5D952-1148-4F85-BA3D-A0DA58AA361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B3C19D-FB23-485F-91E4-7C072036409D}" type="pres">
      <dgm:prSet presAssocID="{C7F5D952-1148-4F85-BA3D-A0DA58AA3612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D168BB-19A6-43FD-A935-811E9D5E0B5A}" type="pres">
      <dgm:prSet presAssocID="{D6864F97-B5F7-4CEA-8195-4CCC283DE64D}" presName="space" presStyleCnt="0"/>
      <dgm:spPr/>
    </dgm:pt>
    <dgm:pt modelId="{B7D650B9-5EEF-4131-A6F9-DE1D8165C5B3}" type="pres">
      <dgm:prSet presAssocID="{9C4668A7-0011-4392-A4AD-EE63316EC4F8}" presName="composite" presStyleCnt="0"/>
      <dgm:spPr/>
    </dgm:pt>
    <dgm:pt modelId="{D37828F1-33D1-4AF3-A52A-7489A9B23549}" type="pres">
      <dgm:prSet presAssocID="{9C4668A7-0011-4392-A4AD-EE63316EC4F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18C0AE-8899-47B4-9CF7-9D8B3182FEA8}" type="pres">
      <dgm:prSet presAssocID="{9C4668A7-0011-4392-A4AD-EE63316EC4F8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AA4B2F-EB63-4423-9FE5-583B19C03466}" type="presOf" srcId="{5E2358CB-10A9-42A9-8D59-FEA0302AE98D}" destId="{6618C0AE-8899-47B4-9CF7-9D8B3182FEA8}" srcOrd="0" destOrd="2" presId="urn:microsoft.com/office/officeart/2005/8/layout/hList1"/>
    <dgm:cxn modelId="{D96459AC-565B-4095-988A-3250A1340CE8}" srcId="{9C4668A7-0011-4392-A4AD-EE63316EC4F8}" destId="{E70B5C12-44E8-4338-A7A4-B1C5142C8CA8}" srcOrd="1" destOrd="0" parTransId="{D62F5A5F-20AA-42AD-8FA4-A00D8D5E3049}" sibTransId="{86FBCDF2-DA8C-4486-BA35-3DE331E05642}"/>
    <dgm:cxn modelId="{7FA0A414-549D-4346-B7C2-CE0DD9E6FE6E}" type="presOf" srcId="{E70B5C12-44E8-4338-A7A4-B1C5142C8CA8}" destId="{6618C0AE-8899-47B4-9CF7-9D8B3182FEA8}" srcOrd="0" destOrd="1" presId="urn:microsoft.com/office/officeart/2005/8/layout/hList1"/>
    <dgm:cxn modelId="{C7EEB832-B166-49BE-B56E-3F2A9366E5D7}" srcId="{C7F5D952-1148-4F85-BA3D-A0DA58AA3612}" destId="{3E62DAC1-A483-47E7-9A3E-AE799ABBD4D2}" srcOrd="0" destOrd="0" parTransId="{7B064EF6-452A-4056-8654-B5B678B138B4}" sibTransId="{329826D4-06E9-46D4-A0D3-6F68D6FD80FC}"/>
    <dgm:cxn modelId="{A309F331-51FF-4CC5-A66E-4DD23E93DD67}" type="presOf" srcId="{3E62DAC1-A483-47E7-9A3E-AE799ABBD4D2}" destId="{4CB3C19D-FB23-485F-91E4-7C072036409D}" srcOrd="0" destOrd="0" presId="urn:microsoft.com/office/officeart/2005/8/layout/hList1"/>
    <dgm:cxn modelId="{F7ECE7E8-2C11-4A1F-8ED6-A8F65EE693DC}" srcId="{9C4668A7-0011-4392-A4AD-EE63316EC4F8}" destId="{5E2358CB-10A9-42A9-8D59-FEA0302AE98D}" srcOrd="2" destOrd="0" parTransId="{2990C923-A474-41FE-96A4-0E59705EDE55}" sibTransId="{3334A65B-EB83-44FB-A6BC-FFC66F22CB20}"/>
    <dgm:cxn modelId="{42768A12-C85A-48AE-9C9A-D39212F3DBB6}" srcId="{9C4668A7-0011-4392-A4AD-EE63316EC4F8}" destId="{A357EDFA-6AB7-452D-83DE-E0B5C1FBEA8A}" srcOrd="0" destOrd="0" parTransId="{19E36D0C-AB6C-4803-856E-49E227F1FA96}" sibTransId="{9DB10453-0121-4E2A-AB96-1E1FCBC8AB2A}"/>
    <dgm:cxn modelId="{7C7927C5-AE0B-4CFE-AC5D-2F6B327A97B9}" type="presOf" srcId="{89B0D33D-A662-4013-AC5C-E2BFEA5C22E6}" destId="{282E9B42-D81E-4ADB-B3B9-9854D94E1C45}" srcOrd="0" destOrd="0" presId="urn:microsoft.com/office/officeart/2005/8/layout/hList1"/>
    <dgm:cxn modelId="{377E2CD7-B626-4F69-B3EB-EE5A86091F24}" type="presOf" srcId="{A357EDFA-6AB7-452D-83DE-E0B5C1FBEA8A}" destId="{6618C0AE-8899-47B4-9CF7-9D8B3182FEA8}" srcOrd="0" destOrd="0" presId="urn:microsoft.com/office/officeart/2005/8/layout/hList1"/>
    <dgm:cxn modelId="{5B9CE594-C1D3-4862-8438-5ECE9D54CBDC}" type="presOf" srcId="{2E2D6F41-C8F7-4F5A-9034-6CA3B9A4B232}" destId="{4CB3C19D-FB23-485F-91E4-7C072036409D}" srcOrd="0" destOrd="2" presId="urn:microsoft.com/office/officeart/2005/8/layout/hList1"/>
    <dgm:cxn modelId="{C7B039BB-1973-47D8-9F39-86345AACE58D}" type="presOf" srcId="{63A53A20-7E79-49DE-BC68-0A45C8287101}" destId="{4CB3C19D-FB23-485F-91E4-7C072036409D}" srcOrd="0" destOrd="1" presId="urn:microsoft.com/office/officeart/2005/8/layout/hList1"/>
    <dgm:cxn modelId="{18885476-A072-4140-AF86-41CDA9EA8494}" srcId="{89B0D33D-A662-4013-AC5C-E2BFEA5C22E6}" destId="{C7F5D952-1148-4F85-BA3D-A0DA58AA3612}" srcOrd="0" destOrd="0" parTransId="{DECD1D19-881F-4673-92F4-76E06C7F5B6E}" sibTransId="{D6864F97-B5F7-4CEA-8195-4CCC283DE64D}"/>
    <dgm:cxn modelId="{8402ABE5-5556-44AE-A0B4-E094685EA9E0}" srcId="{C7F5D952-1148-4F85-BA3D-A0DA58AA3612}" destId="{63A53A20-7E79-49DE-BC68-0A45C8287101}" srcOrd="1" destOrd="0" parTransId="{E984D0B0-6CAC-4176-A78F-ABD2B6C8031F}" sibTransId="{7FB24BF4-3870-45D9-A83B-FBC3B5268909}"/>
    <dgm:cxn modelId="{516C1A13-53B4-481F-9352-780B28CAFD16}" type="presOf" srcId="{9C4668A7-0011-4392-A4AD-EE63316EC4F8}" destId="{D37828F1-33D1-4AF3-A52A-7489A9B23549}" srcOrd="0" destOrd="0" presId="urn:microsoft.com/office/officeart/2005/8/layout/hList1"/>
    <dgm:cxn modelId="{03D22411-3ED4-42AF-84B8-1CDCC9DC3020}" srcId="{89B0D33D-A662-4013-AC5C-E2BFEA5C22E6}" destId="{9C4668A7-0011-4392-A4AD-EE63316EC4F8}" srcOrd="1" destOrd="0" parTransId="{921BA032-E82F-428F-859A-7F508FB80E58}" sibTransId="{3D87A6AB-F9BC-4C06-9B45-AF4ABDD445AB}"/>
    <dgm:cxn modelId="{C644C0A0-ACA6-412F-94E6-3148ECF54E06}" srcId="{C7F5D952-1148-4F85-BA3D-A0DA58AA3612}" destId="{2E2D6F41-C8F7-4F5A-9034-6CA3B9A4B232}" srcOrd="2" destOrd="0" parTransId="{CF1CC30B-872B-43E1-B7F3-A547DA747109}" sibTransId="{ED7D0B73-1E27-45DD-9BC6-636C3E1498EB}"/>
    <dgm:cxn modelId="{38DCB3E6-5D50-4B73-B93F-EBE934426E35}" type="presOf" srcId="{C7F5D952-1148-4F85-BA3D-A0DA58AA3612}" destId="{7457F477-1E1F-4AEF-B39B-4051E9998EF2}" srcOrd="0" destOrd="0" presId="urn:microsoft.com/office/officeart/2005/8/layout/hList1"/>
    <dgm:cxn modelId="{2034CF5D-C7D9-42E7-AFCD-3D76A461D14D}" type="presParOf" srcId="{282E9B42-D81E-4ADB-B3B9-9854D94E1C45}" destId="{6ACB6AE5-402B-4AA6-A5C9-33CB2285EE27}" srcOrd="0" destOrd="0" presId="urn:microsoft.com/office/officeart/2005/8/layout/hList1"/>
    <dgm:cxn modelId="{15C09202-4FF5-4234-8925-67CAB7DED9A5}" type="presParOf" srcId="{6ACB6AE5-402B-4AA6-A5C9-33CB2285EE27}" destId="{7457F477-1E1F-4AEF-B39B-4051E9998EF2}" srcOrd="0" destOrd="0" presId="urn:microsoft.com/office/officeart/2005/8/layout/hList1"/>
    <dgm:cxn modelId="{FB0D121C-3921-45A0-992F-981976967797}" type="presParOf" srcId="{6ACB6AE5-402B-4AA6-A5C9-33CB2285EE27}" destId="{4CB3C19D-FB23-485F-91E4-7C072036409D}" srcOrd="1" destOrd="0" presId="urn:microsoft.com/office/officeart/2005/8/layout/hList1"/>
    <dgm:cxn modelId="{A5AA4DD9-1509-4D27-A592-BFA6237329F8}" type="presParOf" srcId="{282E9B42-D81E-4ADB-B3B9-9854D94E1C45}" destId="{ABD168BB-19A6-43FD-A935-811E9D5E0B5A}" srcOrd="1" destOrd="0" presId="urn:microsoft.com/office/officeart/2005/8/layout/hList1"/>
    <dgm:cxn modelId="{7D609FA9-1047-4133-B9AC-D315393F549A}" type="presParOf" srcId="{282E9B42-D81E-4ADB-B3B9-9854D94E1C45}" destId="{B7D650B9-5EEF-4131-A6F9-DE1D8165C5B3}" srcOrd="2" destOrd="0" presId="urn:microsoft.com/office/officeart/2005/8/layout/hList1"/>
    <dgm:cxn modelId="{4E3D56C9-8208-4D34-AF25-1FA9E57A1CA6}" type="presParOf" srcId="{B7D650B9-5EEF-4131-A6F9-DE1D8165C5B3}" destId="{D37828F1-33D1-4AF3-A52A-7489A9B23549}" srcOrd="0" destOrd="0" presId="urn:microsoft.com/office/officeart/2005/8/layout/hList1"/>
    <dgm:cxn modelId="{6A27E28F-B584-4C83-89EB-C807301FEE6D}" type="presParOf" srcId="{B7D650B9-5EEF-4131-A6F9-DE1D8165C5B3}" destId="{6618C0AE-8899-47B4-9CF7-9D8B3182FEA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88A12F-E07C-4B5E-870F-3C7D179885E9}" type="doc">
      <dgm:prSet loTypeId="urn:microsoft.com/office/officeart/2005/8/layout/radial4" loCatId="relationship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6DCBA5B-C836-49F2-B8E6-F12F52F39531}">
      <dgm:prSet phldrT="[Текст]"/>
      <dgm:spPr/>
      <dgm:t>
        <a:bodyPr/>
        <a:lstStyle/>
        <a:p>
          <a:r>
            <a:rPr lang="ru-RU" b="1" i="1" dirty="0" smtClean="0"/>
            <a:t>Образование</a:t>
          </a:r>
          <a:endParaRPr lang="ru-RU" b="1" i="1" dirty="0"/>
        </a:p>
      </dgm:t>
    </dgm:pt>
    <dgm:pt modelId="{79D80B5B-FE54-434C-B94A-78FB34AEA673}" type="parTrans" cxnId="{144F6359-3F26-43E1-AC79-5F1523693BB7}">
      <dgm:prSet/>
      <dgm:spPr/>
      <dgm:t>
        <a:bodyPr/>
        <a:lstStyle/>
        <a:p>
          <a:endParaRPr lang="ru-RU"/>
        </a:p>
      </dgm:t>
    </dgm:pt>
    <dgm:pt modelId="{2C687DC0-CB29-4258-9E66-5D81694C8DB5}" type="sibTrans" cxnId="{144F6359-3F26-43E1-AC79-5F1523693BB7}">
      <dgm:prSet/>
      <dgm:spPr/>
      <dgm:t>
        <a:bodyPr/>
        <a:lstStyle/>
        <a:p>
          <a:endParaRPr lang="ru-RU"/>
        </a:p>
      </dgm:t>
    </dgm:pt>
    <dgm:pt modelId="{BFBE1C95-6E66-48C5-BE41-BBB6F20DAC72}">
      <dgm:prSet phldrT="[Текст]"/>
      <dgm:spPr/>
      <dgm:t>
        <a:bodyPr/>
        <a:lstStyle/>
        <a:p>
          <a:r>
            <a:rPr lang="ru-RU" dirty="0" smtClean="0"/>
            <a:t>Ценность развивающегося человека и общества</a:t>
          </a:r>
          <a:endParaRPr lang="ru-RU" dirty="0"/>
        </a:p>
      </dgm:t>
    </dgm:pt>
    <dgm:pt modelId="{3A6A4AFB-61D4-4EC0-9789-AA8886A37F26}" type="parTrans" cxnId="{96C1EDBA-0BD2-42FB-9185-C411D19ADD2E}">
      <dgm:prSet/>
      <dgm:spPr/>
      <dgm:t>
        <a:bodyPr/>
        <a:lstStyle/>
        <a:p>
          <a:endParaRPr lang="ru-RU"/>
        </a:p>
      </dgm:t>
    </dgm:pt>
    <dgm:pt modelId="{9151DCE9-653E-4B55-AA9A-724DD8C31D00}" type="sibTrans" cxnId="{96C1EDBA-0BD2-42FB-9185-C411D19ADD2E}">
      <dgm:prSet/>
      <dgm:spPr/>
      <dgm:t>
        <a:bodyPr/>
        <a:lstStyle/>
        <a:p>
          <a:endParaRPr lang="ru-RU"/>
        </a:p>
      </dgm:t>
    </dgm:pt>
    <dgm:pt modelId="{6AB7D327-780D-448F-AB3C-7C5665114397}">
      <dgm:prSet phldrT="[Текст]"/>
      <dgm:spPr/>
      <dgm:t>
        <a:bodyPr/>
        <a:lstStyle/>
        <a:p>
          <a:r>
            <a:rPr lang="ru-RU" dirty="0" smtClean="0"/>
            <a:t>Результат процесса обучения и воспитания</a:t>
          </a:r>
          <a:endParaRPr lang="ru-RU" dirty="0"/>
        </a:p>
      </dgm:t>
    </dgm:pt>
    <dgm:pt modelId="{F10FBF8A-FFE9-4177-86F7-3CD679A3BE29}" type="parTrans" cxnId="{82BBF7D3-7D51-4866-8D29-3340527835C3}">
      <dgm:prSet/>
      <dgm:spPr/>
      <dgm:t>
        <a:bodyPr/>
        <a:lstStyle/>
        <a:p>
          <a:endParaRPr lang="ru-RU"/>
        </a:p>
      </dgm:t>
    </dgm:pt>
    <dgm:pt modelId="{FBC5C4BE-D8BA-4585-A375-E32163264CA4}" type="sibTrans" cxnId="{82BBF7D3-7D51-4866-8D29-3340527835C3}">
      <dgm:prSet/>
      <dgm:spPr/>
      <dgm:t>
        <a:bodyPr/>
        <a:lstStyle/>
        <a:p>
          <a:endParaRPr lang="ru-RU"/>
        </a:p>
      </dgm:t>
    </dgm:pt>
    <dgm:pt modelId="{ECAFC286-1C87-4FF7-AFFF-F03DF7BE9CBF}">
      <dgm:prSet phldrT="[Текст]"/>
      <dgm:spPr/>
      <dgm:t>
        <a:bodyPr/>
        <a:lstStyle/>
        <a:p>
          <a:r>
            <a:rPr lang="ru-RU" dirty="0" smtClean="0"/>
            <a:t>Система</a:t>
          </a:r>
          <a:endParaRPr lang="ru-RU" dirty="0"/>
        </a:p>
      </dgm:t>
    </dgm:pt>
    <dgm:pt modelId="{A4567A71-AC7C-4A04-A2FC-3B39E3C45793}" type="parTrans" cxnId="{655EF82C-9D52-4AC0-BD10-5A73EF7A0EDE}">
      <dgm:prSet/>
      <dgm:spPr/>
      <dgm:t>
        <a:bodyPr/>
        <a:lstStyle/>
        <a:p>
          <a:endParaRPr lang="ru-RU"/>
        </a:p>
      </dgm:t>
    </dgm:pt>
    <dgm:pt modelId="{CDB611A0-C248-4017-92CF-BBFF7BC8CCE0}" type="sibTrans" cxnId="{655EF82C-9D52-4AC0-BD10-5A73EF7A0EDE}">
      <dgm:prSet/>
      <dgm:spPr/>
      <dgm:t>
        <a:bodyPr/>
        <a:lstStyle/>
        <a:p>
          <a:endParaRPr lang="ru-RU"/>
        </a:p>
      </dgm:t>
    </dgm:pt>
    <dgm:pt modelId="{B485F107-EE6D-4BCB-8A53-5035D9199BB1}">
      <dgm:prSet phldrT="[Текст]"/>
      <dgm:spPr/>
      <dgm:t>
        <a:bodyPr/>
        <a:lstStyle/>
        <a:p>
          <a:r>
            <a:rPr lang="ru-RU" dirty="0" smtClean="0"/>
            <a:t>Процесс обучения и воспитания человека</a:t>
          </a:r>
          <a:endParaRPr lang="ru-RU" dirty="0"/>
        </a:p>
      </dgm:t>
    </dgm:pt>
    <dgm:pt modelId="{A266DDC2-3525-463A-BFA5-006E3B60F02C}" type="parTrans" cxnId="{C13468CC-3576-4ED1-B9CC-D42F11FF0C10}">
      <dgm:prSet/>
      <dgm:spPr/>
      <dgm:t>
        <a:bodyPr/>
        <a:lstStyle/>
        <a:p>
          <a:endParaRPr lang="ru-RU"/>
        </a:p>
      </dgm:t>
    </dgm:pt>
    <dgm:pt modelId="{01642006-A65C-45D8-9E1B-D34361B1DBE2}" type="sibTrans" cxnId="{C13468CC-3576-4ED1-B9CC-D42F11FF0C10}">
      <dgm:prSet/>
      <dgm:spPr/>
      <dgm:t>
        <a:bodyPr/>
        <a:lstStyle/>
        <a:p>
          <a:endParaRPr lang="ru-RU"/>
        </a:p>
      </dgm:t>
    </dgm:pt>
    <dgm:pt modelId="{6DD8B6DB-913A-4525-BBD0-B622F71918B0}" type="pres">
      <dgm:prSet presAssocID="{DD88A12F-E07C-4B5E-870F-3C7D179885E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B9CBA0-C51B-490F-86E8-0BD2A7759BFE}" type="pres">
      <dgm:prSet presAssocID="{A6DCBA5B-C836-49F2-B8E6-F12F52F39531}" presName="centerShape" presStyleLbl="node0" presStyleIdx="0" presStyleCnt="1"/>
      <dgm:spPr/>
      <dgm:t>
        <a:bodyPr/>
        <a:lstStyle/>
        <a:p>
          <a:endParaRPr lang="ru-RU"/>
        </a:p>
      </dgm:t>
    </dgm:pt>
    <dgm:pt modelId="{78DE99A6-E5EE-4121-9E06-05EC41084A86}" type="pres">
      <dgm:prSet presAssocID="{3A6A4AFB-61D4-4EC0-9789-AA8886A37F26}" presName="parTrans" presStyleLbl="bgSibTrans2D1" presStyleIdx="0" presStyleCnt="4"/>
      <dgm:spPr/>
      <dgm:t>
        <a:bodyPr/>
        <a:lstStyle/>
        <a:p>
          <a:endParaRPr lang="ru-RU"/>
        </a:p>
      </dgm:t>
    </dgm:pt>
    <dgm:pt modelId="{4D69045D-A0B1-4752-A5D5-14622CC97183}" type="pres">
      <dgm:prSet presAssocID="{BFBE1C95-6E66-48C5-BE41-BBB6F20DAC7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9DF5BE-BC96-43A2-A64D-F06738155C89}" type="pres">
      <dgm:prSet presAssocID="{A266DDC2-3525-463A-BFA5-006E3B60F02C}" presName="parTrans" presStyleLbl="bgSibTrans2D1" presStyleIdx="1" presStyleCnt="4"/>
      <dgm:spPr/>
      <dgm:t>
        <a:bodyPr/>
        <a:lstStyle/>
        <a:p>
          <a:endParaRPr lang="ru-RU"/>
        </a:p>
      </dgm:t>
    </dgm:pt>
    <dgm:pt modelId="{CABB2D31-5D2A-45AE-A48A-953FA99903A3}" type="pres">
      <dgm:prSet presAssocID="{B485F107-EE6D-4BCB-8A53-5035D9199BB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13332C-45B3-4FDD-9005-6F6F9DA0AB33}" type="pres">
      <dgm:prSet presAssocID="{F10FBF8A-FFE9-4177-86F7-3CD679A3BE29}" presName="parTrans" presStyleLbl="bgSibTrans2D1" presStyleIdx="2" presStyleCnt="4"/>
      <dgm:spPr/>
      <dgm:t>
        <a:bodyPr/>
        <a:lstStyle/>
        <a:p>
          <a:endParaRPr lang="ru-RU"/>
        </a:p>
      </dgm:t>
    </dgm:pt>
    <dgm:pt modelId="{E716893B-263C-428B-B14C-B3C63322EF51}" type="pres">
      <dgm:prSet presAssocID="{6AB7D327-780D-448F-AB3C-7C566511439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E07197-E116-47CE-B2E6-85013D483486}" type="pres">
      <dgm:prSet presAssocID="{A4567A71-AC7C-4A04-A2FC-3B39E3C45793}" presName="parTrans" presStyleLbl="bgSibTrans2D1" presStyleIdx="3" presStyleCnt="4"/>
      <dgm:spPr/>
      <dgm:t>
        <a:bodyPr/>
        <a:lstStyle/>
        <a:p>
          <a:endParaRPr lang="ru-RU"/>
        </a:p>
      </dgm:t>
    </dgm:pt>
    <dgm:pt modelId="{205031FA-35EC-4291-B42B-4666E160082D}" type="pres">
      <dgm:prSet presAssocID="{ECAFC286-1C87-4FF7-AFFF-F03DF7BE9CB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104052-ED23-4DA8-9ADC-6BBCB36AABC1}" type="presOf" srcId="{A4567A71-AC7C-4A04-A2FC-3B39E3C45793}" destId="{AFE07197-E116-47CE-B2E6-85013D483486}" srcOrd="0" destOrd="0" presId="urn:microsoft.com/office/officeart/2005/8/layout/radial4"/>
    <dgm:cxn modelId="{144F6359-3F26-43E1-AC79-5F1523693BB7}" srcId="{DD88A12F-E07C-4B5E-870F-3C7D179885E9}" destId="{A6DCBA5B-C836-49F2-B8E6-F12F52F39531}" srcOrd="0" destOrd="0" parTransId="{79D80B5B-FE54-434C-B94A-78FB34AEA673}" sibTransId="{2C687DC0-CB29-4258-9E66-5D81694C8DB5}"/>
    <dgm:cxn modelId="{4BAA9C16-C9F8-4701-A325-A1B9EE744810}" type="presOf" srcId="{6AB7D327-780D-448F-AB3C-7C5665114397}" destId="{E716893B-263C-428B-B14C-B3C63322EF51}" srcOrd="0" destOrd="0" presId="urn:microsoft.com/office/officeart/2005/8/layout/radial4"/>
    <dgm:cxn modelId="{20A783F3-5F72-440C-A836-1A51DD20FD30}" type="presOf" srcId="{DD88A12F-E07C-4B5E-870F-3C7D179885E9}" destId="{6DD8B6DB-913A-4525-BBD0-B622F71918B0}" srcOrd="0" destOrd="0" presId="urn:microsoft.com/office/officeart/2005/8/layout/radial4"/>
    <dgm:cxn modelId="{C5C8FBFD-ED4B-462F-BD37-C4CB42B2536F}" type="presOf" srcId="{3A6A4AFB-61D4-4EC0-9789-AA8886A37F26}" destId="{78DE99A6-E5EE-4121-9E06-05EC41084A86}" srcOrd="0" destOrd="0" presId="urn:microsoft.com/office/officeart/2005/8/layout/radial4"/>
    <dgm:cxn modelId="{DD0EE0BE-86B4-4003-AA33-09D095861EBF}" type="presOf" srcId="{B485F107-EE6D-4BCB-8A53-5035D9199BB1}" destId="{CABB2D31-5D2A-45AE-A48A-953FA99903A3}" srcOrd="0" destOrd="0" presId="urn:microsoft.com/office/officeart/2005/8/layout/radial4"/>
    <dgm:cxn modelId="{96C1EDBA-0BD2-42FB-9185-C411D19ADD2E}" srcId="{A6DCBA5B-C836-49F2-B8E6-F12F52F39531}" destId="{BFBE1C95-6E66-48C5-BE41-BBB6F20DAC72}" srcOrd="0" destOrd="0" parTransId="{3A6A4AFB-61D4-4EC0-9789-AA8886A37F26}" sibTransId="{9151DCE9-653E-4B55-AA9A-724DD8C31D00}"/>
    <dgm:cxn modelId="{655EF82C-9D52-4AC0-BD10-5A73EF7A0EDE}" srcId="{A6DCBA5B-C836-49F2-B8E6-F12F52F39531}" destId="{ECAFC286-1C87-4FF7-AFFF-F03DF7BE9CBF}" srcOrd="3" destOrd="0" parTransId="{A4567A71-AC7C-4A04-A2FC-3B39E3C45793}" sibTransId="{CDB611A0-C248-4017-92CF-BBFF7BC8CCE0}"/>
    <dgm:cxn modelId="{70A47E27-9E02-4390-A65D-B65FB8201E2E}" type="presOf" srcId="{F10FBF8A-FFE9-4177-86F7-3CD679A3BE29}" destId="{5713332C-45B3-4FDD-9005-6F6F9DA0AB33}" srcOrd="0" destOrd="0" presId="urn:microsoft.com/office/officeart/2005/8/layout/radial4"/>
    <dgm:cxn modelId="{236A512C-F062-42EF-9EA6-BD6E0A42328E}" type="presOf" srcId="{BFBE1C95-6E66-48C5-BE41-BBB6F20DAC72}" destId="{4D69045D-A0B1-4752-A5D5-14622CC97183}" srcOrd="0" destOrd="0" presId="urn:microsoft.com/office/officeart/2005/8/layout/radial4"/>
    <dgm:cxn modelId="{82BBF7D3-7D51-4866-8D29-3340527835C3}" srcId="{A6DCBA5B-C836-49F2-B8E6-F12F52F39531}" destId="{6AB7D327-780D-448F-AB3C-7C5665114397}" srcOrd="2" destOrd="0" parTransId="{F10FBF8A-FFE9-4177-86F7-3CD679A3BE29}" sibTransId="{FBC5C4BE-D8BA-4585-A375-E32163264CA4}"/>
    <dgm:cxn modelId="{350487BE-3E97-45E5-A9DE-A202A2A1571E}" type="presOf" srcId="{ECAFC286-1C87-4FF7-AFFF-F03DF7BE9CBF}" destId="{205031FA-35EC-4291-B42B-4666E160082D}" srcOrd="0" destOrd="0" presId="urn:microsoft.com/office/officeart/2005/8/layout/radial4"/>
    <dgm:cxn modelId="{C7B07C05-16A9-417D-BAFD-6D136E877522}" type="presOf" srcId="{A266DDC2-3525-463A-BFA5-006E3B60F02C}" destId="{BF9DF5BE-BC96-43A2-A64D-F06738155C89}" srcOrd="0" destOrd="0" presId="urn:microsoft.com/office/officeart/2005/8/layout/radial4"/>
    <dgm:cxn modelId="{C13468CC-3576-4ED1-B9CC-D42F11FF0C10}" srcId="{A6DCBA5B-C836-49F2-B8E6-F12F52F39531}" destId="{B485F107-EE6D-4BCB-8A53-5035D9199BB1}" srcOrd="1" destOrd="0" parTransId="{A266DDC2-3525-463A-BFA5-006E3B60F02C}" sibTransId="{01642006-A65C-45D8-9E1B-D34361B1DBE2}"/>
    <dgm:cxn modelId="{391D5623-B542-4808-B9A6-E2B3061C4677}" type="presOf" srcId="{A6DCBA5B-C836-49F2-B8E6-F12F52F39531}" destId="{DAB9CBA0-C51B-490F-86E8-0BD2A7759BFE}" srcOrd="0" destOrd="0" presId="urn:microsoft.com/office/officeart/2005/8/layout/radial4"/>
    <dgm:cxn modelId="{EBEB87AB-5620-43CF-8323-6EDD51A1161E}" type="presParOf" srcId="{6DD8B6DB-913A-4525-BBD0-B622F71918B0}" destId="{DAB9CBA0-C51B-490F-86E8-0BD2A7759BFE}" srcOrd="0" destOrd="0" presId="urn:microsoft.com/office/officeart/2005/8/layout/radial4"/>
    <dgm:cxn modelId="{52E5273B-B0FC-4586-8C86-438EA3629C96}" type="presParOf" srcId="{6DD8B6DB-913A-4525-BBD0-B622F71918B0}" destId="{78DE99A6-E5EE-4121-9E06-05EC41084A86}" srcOrd="1" destOrd="0" presId="urn:microsoft.com/office/officeart/2005/8/layout/radial4"/>
    <dgm:cxn modelId="{955F7180-0B7F-4CD2-944C-CF37704F7DBE}" type="presParOf" srcId="{6DD8B6DB-913A-4525-BBD0-B622F71918B0}" destId="{4D69045D-A0B1-4752-A5D5-14622CC97183}" srcOrd="2" destOrd="0" presId="urn:microsoft.com/office/officeart/2005/8/layout/radial4"/>
    <dgm:cxn modelId="{2CE7F988-DEE9-45DE-989F-59AA653ED3E6}" type="presParOf" srcId="{6DD8B6DB-913A-4525-BBD0-B622F71918B0}" destId="{BF9DF5BE-BC96-43A2-A64D-F06738155C89}" srcOrd="3" destOrd="0" presId="urn:microsoft.com/office/officeart/2005/8/layout/radial4"/>
    <dgm:cxn modelId="{587005FC-3815-4FB1-B209-401C329DEF22}" type="presParOf" srcId="{6DD8B6DB-913A-4525-BBD0-B622F71918B0}" destId="{CABB2D31-5D2A-45AE-A48A-953FA99903A3}" srcOrd="4" destOrd="0" presId="urn:microsoft.com/office/officeart/2005/8/layout/radial4"/>
    <dgm:cxn modelId="{EA1F8177-A848-407A-87A9-92AFB7D5A617}" type="presParOf" srcId="{6DD8B6DB-913A-4525-BBD0-B622F71918B0}" destId="{5713332C-45B3-4FDD-9005-6F6F9DA0AB33}" srcOrd="5" destOrd="0" presId="urn:microsoft.com/office/officeart/2005/8/layout/radial4"/>
    <dgm:cxn modelId="{7568D68E-BB08-46F5-ACCD-746224723CE8}" type="presParOf" srcId="{6DD8B6DB-913A-4525-BBD0-B622F71918B0}" destId="{E716893B-263C-428B-B14C-B3C63322EF51}" srcOrd="6" destOrd="0" presId="urn:microsoft.com/office/officeart/2005/8/layout/radial4"/>
    <dgm:cxn modelId="{01A11992-FD0B-487B-A1DC-293529EE77A8}" type="presParOf" srcId="{6DD8B6DB-913A-4525-BBD0-B622F71918B0}" destId="{AFE07197-E116-47CE-B2E6-85013D483486}" srcOrd="7" destOrd="0" presId="urn:microsoft.com/office/officeart/2005/8/layout/radial4"/>
    <dgm:cxn modelId="{985CFECC-18B2-49C2-8E1F-0F921AF99573}" type="presParOf" srcId="{6DD8B6DB-913A-4525-BBD0-B622F71918B0}" destId="{205031FA-35EC-4291-B42B-4666E160082D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3100230-6476-4F5D-B5C0-D179CADACCFF}" type="doc">
      <dgm:prSet loTypeId="urn:microsoft.com/office/officeart/2005/8/layout/hierarchy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C6793D98-3FBD-4C95-8B80-7960CC4E7D0C}">
      <dgm:prSet phldrT="[Текст]"/>
      <dgm:spPr/>
      <dgm:t>
        <a:bodyPr/>
        <a:lstStyle/>
        <a:p>
          <a:r>
            <a:rPr lang="ru-RU" b="1" i="1" dirty="0" smtClean="0"/>
            <a:t>Дидактические системы</a:t>
          </a:r>
          <a:endParaRPr lang="ru-RU" b="1" i="1" dirty="0"/>
        </a:p>
      </dgm:t>
    </dgm:pt>
    <dgm:pt modelId="{FEC19F5B-4EDA-468F-BA00-BAB6B402829A}" type="parTrans" cxnId="{C779C699-4394-4269-8DCF-80A43F49C742}">
      <dgm:prSet/>
      <dgm:spPr/>
      <dgm:t>
        <a:bodyPr/>
        <a:lstStyle/>
        <a:p>
          <a:endParaRPr lang="ru-RU"/>
        </a:p>
      </dgm:t>
    </dgm:pt>
    <dgm:pt modelId="{EF794E25-D747-48FC-9A12-E718CDDF3EFC}" type="sibTrans" cxnId="{C779C699-4394-4269-8DCF-80A43F49C742}">
      <dgm:prSet/>
      <dgm:spPr/>
      <dgm:t>
        <a:bodyPr/>
        <a:lstStyle/>
        <a:p>
          <a:endParaRPr lang="ru-RU"/>
        </a:p>
      </dgm:t>
    </dgm:pt>
    <dgm:pt modelId="{90E902F7-5C39-457C-AE40-0F3E78582F1E}">
      <dgm:prSet phldrT="[Текст]"/>
      <dgm:spPr/>
      <dgm:t>
        <a:bodyPr/>
        <a:lstStyle/>
        <a:p>
          <a:r>
            <a:rPr lang="ru-RU" dirty="0" smtClean="0"/>
            <a:t>Развивающее обучение</a:t>
          </a:r>
          <a:endParaRPr lang="ru-RU" dirty="0"/>
        </a:p>
      </dgm:t>
    </dgm:pt>
    <dgm:pt modelId="{EB374618-2AF8-4A57-927B-1A786A141F39}" type="parTrans" cxnId="{3379D1F0-0B50-4524-A9B4-2CE19E2B2637}">
      <dgm:prSet/>
      <dgm:spPr/>
      <dgm:t>
        <a:bodyPr/>
        <a:lstStyle/>
        <a:p>
          <a:endParaRPr lang="ru-RU"/>
        </a:p>
      </dgm:t>
    </dgm:pt>
    <dgm:pt modelId="{58C12030-2F35-4DD9-992A-111D837B3D9C}" type="sibTrans" cxnId="{3379D1F0-0B50-4524-A9B4-2CE19E2B2637}">
      <dgm:prSet/>
      <dgm:spPr/>
      <dgm:t>
        <a:bodyPr/>
        <a:lstStyle/>
        <a:p>
          <a:endParaRPr lang="ru-RU"/>
        </a:p>
      </dgm:t>
    </dgm:pt>
    <dgm:pt modelId="{573E235D-D2B3-4B3A-8807-D73B735EB792}">
      <dgm:prSet phldrT="[Текст]"/>
      <dgm:spPr/>
      <dgm:t>
        <a:bodyPr/>
        <a:lstStyle/>
        <a:p>
          <a:r>
            <a:rPr lang="ru-RU" dirty="0" smtClean="0"/>
            <a:t>Программированное обучение</a:t>
          </a:r>
          <a:endParaRPr lang="ru-RU" dirty="0"/>
        </a:p>
      </dgm:t>
    </dgm:pt>
    <dgm:pt modelId="{61704F66-4B8F-421B-980B-3FA2403E0610}" type="parTrans" cxnId="{ECCB696C-332A-4600-B75E-BB453999A226}">
      <dgm:prSet/>
      <dgm:spPr/>
      <dgm:t>
        <a:bodyPr/>
        <a:lstStyle/>
        <a:p>
          <a:endParaRPr lang="ru-RU"/>
        </a:p>
      </dgm:t>
    </dgm:pt>
    <dgm:pt modelId="{EBA6BABC-FFF9-4C1B-828C-5E8BF19D18D4}" type="sibTrans" cxnId="{ECCB696C-332A-4600-B75E-BB453999A226}">
      <dgm:prSet/>
      <dgm:spPr/>
      <dgm:t>
        <a:bodyPr/>
        <a:lstStyle/>
        <a:p>
          <a:endParaRPr lang="ru-RU"/>
        </a:p>
      </dgm:t>
    </dgm:pt>
    <dgm:pt modelId="{E0F76C8D-0286-462A-B9D4-9FC297007AC6}">
      <dgm:prSet phldrT="[Текст]"/>
      <dgm:spPr/>
      <dgm:t>
        <a:bodyPr/>
        <a:lstStyle/>
        <a:p>
          <a:r>
            <a:rPr lang="ru-RU" dirty="0" smtClean="0"/>
            <a:t>Модульное обучение</a:t>
          </a:r>
          <a:endParaRPr lang="ru-RU" dirty="0"/>
        </a:p>
      </dgm:t>
    </dgm:pt>
    <dgm:pt modelId="{D94DD962-16DE-4EF1-B684-B5A4936BBF1D}" type="parTrans" cxnId="{FA7B76F8-8E98-4867-BD71-FA81FBA7F2CD}">
      <dgm:prSet/>
      <dgm:spPr/>
      <dgm:t>
        <a:bodyPr/>
        <a:lstStyle/>
        <a:p>
          <a:endParaRPr lang="ru-RU"/>
        </a:p>
      </dgm:t>
    </dgm:pt>
    <dgm:pt modelId="{83D28ED7-572E-41FB-B09C-4C0F353E2EB2}" type="sibTrans" cxnId="{FA7B76F8-8E98-4867-BD71-FA81FBA7F2CD}">
      <dgm:prSet/>
      <dgm:spPr/>
      <dgm:t>
        <a:bodyPr/>
        <a:lstStyle/>
        <a:p>
          <a:endParaRPr lang="ru-RU"/>
        </a:p>
      </dgm:t>
    </dgm:pt>
    <dgm:pt modelId="{B446D1FD-5B1D-46D0-8020-F7C58E66C089}">
      <dgm:prSet phldrT="[Текст]"/>
      <dgm:spPr/>
      <dgm:t>
        <a:bodyPr/>
        <a:lstStyle/>
        <a:p>
          <a:r>
            <a:rPr lang="ru-RU" dirty="0" smtClean="0"/>
            <a:t>Проблемное обучение</a:t>
          </a:r>
          <a:endParaRPr lang="ru-RU" dirty="0"/>
        </a:p>
      </dgm:t>
    </dgm:pt>
    <dgm:pt modelId="{F58E8E2D-43AB-41E6-8819-876FDE859850}" type="parTrans" cxnId="{4AAC168F-6C14-466B-BA3A-F23E62E598CF}">
      <dgm:prSet/>
      <dgm:spPr/>
      <dgm:t>
        <a:bodyPr/>
        <a:lstStyle/>
        <a:p>
          <a:endParaRPr lang="ru-RU"/>
        </a:p>
      </dgm:t>
    </dgm:pt>
    <dgm:pt modelId="{A8A8B13E-FA2D-4486-A276-B5778C9B301E}" type="sibTrans" cxnId="{4AAC168F-6C14-466B-BA3A-F23E62E598CF}">
      <dgm:prSet/>
      <dgm:spPr/>
      <dgm:t>
        <a:bodyPr/>
        <a:lstStyle/>
        <a:p>
          <a:endParaRPr lang="ru-RU"/>
        </a:p>
      </dgm:t>
    </dgm:pt>
    <dgm:pt modelId="{9B752AB9-E356-44C5-872A-90E7A1980584}" type="pres">
      <dgm:prSet presAssocID="{C3100230-6476-4F5D-B5C0-D179CADACCF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2E2E5FB-D5BF-4CF6-8D49-6026F5C39D34}" type="pres">
      <dgm:prSet presAssocID="{C6793D98-3FBD-4C95-8B80-7960CC4E7D0C}" presName="hierRoot1" presStyleCnt="0"/>
      <dgm:spPr/>
    </dgm:pt>
    <dgm:pt modelId="{3EB64B1E-3AB0-4E72-849B-284506A82D5C}" type="pres">
      <dgm:prSet presAssocID="{C6793D98-3FBD-4C95-8B80-7960CC4E7D0C}" presName="composite" presStyleCnt="0"/>
      <dgm:spPr/>
    </dgm:pt>
    <dgm:pt modelId="{A6236074-CEF3-4D82-8699-6C35705B6C0A}" type="pres">
      <dgm:prSet presAssocID="{C6793D98-3FBD-4C95-8B80-7960CC4E7D0C}" presName="background" presStyleLbl="node0" presStyleIdx="0" presStyleCnt="1"/>
      <dgm:spPr/>
    </dgm:pt>
    <dgm:pt modelId="{9503C432-4085-4F15-9930-F2058B65099F}" type="pres">
      <dgm:prSet presAssocID="{C6793D98-3FBD-4C95-8B80-7960CC4E7D0C}" presName="text" presStyleLbl="fgAcc0" presStyleIdx="0" presStyleCnt="1" custScaleX="1722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16EAADB-61AE-4DE8-9DCB-41919D5ABF1B}" type="pres">
      <dgm:prSet presAssocID="{C6793D98-3FBD-4C95-8B80-7960CC4E7D0C}" presName="hierChild2" presStyleCnt="0"/>
      <dgm:spPr/>
    </dgm:pt>
    <dgm:pt modelId="{A65E4B55-321E-4184-8692-52F58A00B2FE}" type="pres">
      <dgm:prSet presAssocID="{EB374618-2AF8-4A57-927B-1A786A141F39}" presName="Name10" presStyleLbl="parChTrans1D2" presStyleIdx="0" presStyleCnt="4"/>
      <dgm:spPr/>
      <dgm:t>
        <a:bodyPr/>
        <a:lstStyle/>
        <a:p>
          <a:endParaRPr lang="ru-RU"/>
        </a:p>
      </dgm:t>
    </dgm:pt>
    <dgm:pt modelId="{D0670D8A-9660-4004-B124-651D3DB2B105}" type="pres">
      <dgm:prSet presAssocID="{90E902F7-5C39-457C-AE40-0F3E78582F1E}" presName="hierRoot2" presStyleCnt="0"/>
      <dgm:spPr/>
    </dgm:pt>
    <dgm:pt modelId="{219AED45-4CFC-4505-AA95-5C865F177256}" type="pres">
      <dgm:prSet presAssocID="{90E902F7-5C39-457C-AE40-0F3E78582F1E}" presName="composite2" presStyleCnt="0"/>
      <dgm:spPr/>
    </dgm:pt>
    <dgm:pt modelId="{EA51E195-5592-44AA-8AA0-F0C80445DDEA}" type="pres">
      <dgm:prSet presAssocID="{90E902F7-5C39-457C-AE40-0F3E78582F1E}" presName="background2" presStyleLbl="node2" presStyleIdx="0" presStyleCnt="4"/>
      <dgm:spPr/>
    </dgm:pt>
    <dgm:pt modelId="{83699F9E-D54B-4760-BA70-0A85C56BF1ED}" type="pres">
      <dgm:prSet presAssocID="{90E902F7-5C39-457C-AE40-0F3E78582F1E}" presName="text2" presStyleLbl="fgAcc2" presStyleIdx="0" presStyleCnt="4" custScaleX="1722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E7D01CE-FE9B-4F92-B7F5-2E0276101A00}" type="pres">
      <dgm:prSet presAssocID="{90E902F7-5C39-457C-AE40-0F3E78582F1E}" presName="hierChild3" presStyleCnt="0"/>
      <dgm:spPr/>
    </dgm:pt>
    <dgm:pt modelId="{6BF6BD78-B695-486D-ADEC-4F807ABF1AAE}" type="pres">
      <dgm:prSet presAssocID="{F58E8E2D-43AB-41E6-8819-876FDE859850}" presName="Name10" presStyleLbl="parChTrans1D2" presStyleIdx="1" presStyleCnt="4"/>
      <dgm:spPr/>
      <dgm:t>
        <a:bodyPr/>
        <a:lstStyle/>
        <a:p>
          <a:endParaRPr lang="ru-RU"/>
        </a:p>
      </dgm:t>
    </dgm:pt>
    <dgm:pt modelId="{7AC843AE-CFDB-4986-87AA-723B1840A197}" type="pres">
      <dgm:prSet presAssocID="{B446D1FD-5B1D-46D0-8020-F7C58E66C089}" presName="hierRoot2" presStyleCnt="0"/>
      <dgm:spPr/>
    </dgm:pt>
    <dgm:pt modelId="{F36C3840-01BC-4946-B4B6-862CB1A08D4E}" type="pres">
      <dgm:prSet presAssocID="{B446D1FD-5B1D-46D0-8020-F7C58E66C089}" presName="composite2" presStyleCnt="0"/>
      <dgm:spPr/>
    </dgm:pt>
    <dgm:pt modelId="{033310A3-DCCB-4583-B9C9-4EFFBAF0037A}" type="pres">
      <dgm:prSet presAssocID="{B446D1FD-5B1D-46D0-8020-F7C58E66C089}" presName="background2" presStyleLbl="node2" presStyleIdx="1" presStyleCnt="4"/>
      <dgm:spPr/>
    </dgm:pt>
    <dgm:pt modelId="{4FD01CC8-4B01-4ED2-8CE8-F49C9515DC0A}" type="pres">
      <dgm:prSet presAssocID="{B446D1FD-5B1D-46D0-8020-F7C58E66C089}" presName="text2" presStyleLbl="fgAcc2" presStyleIdx="1" presStyleCnt="4" custScaleX="1722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9F5229B-AE1B-4664-A5DA-8B71CEA0B2B4}" type="pres">
      <dgm:prSet presAssocID="{B446D1FD-5B1D-46D0-8020-F7C58E66C089}" presName="hierChild3" presStyleCnt="0"/>
      <dgm:spPr/>
    </dgm:pt>
    <dgm:pt modelId="{8B3754F0-1597-46EA-A285-BB17935F56FB}" type="pres">
      <dgm:prSet presAssocID="{D94DD962-16DE-4EF1-B684-B5A4936BBF1D}" presName="Name10" presStyleLbl="parChTrans1D2" presStyleIdx="2" presStyleCnt="4"/>
      <dgm:spPr/>
      <dgm:t>
        <a:bodyPr/>
        <a:lstStyle/>
        <a:p>
          <a:endParaRPr lang="ru-RU"/>
        </a:p>
      </dgm:t>
    </dgm:pt>
    <dgm:pt modelId="{8966C102-12B0-4106-9F11-7DB8901661AA}" type="pres">
      <dgm:prSet presAssocID="{E0F76C8D-0286-462A-B9D4-9FC297007AC6}" presName="hierRoot2" presStyleCnt="0"/>
      <dgm:spPr/>
    </dgm:pt>
    <dgm:pt modelId="{BADB8FAD-9396-4306-95B5-4DECE35E7E40}" type="pres">
      <dgm:prSet presAssocID="{E0F76C8D-0286-462A-B9D4-9FC297007AC6}" presName="composite2" presStyleCnt="0"/>
      <dgm:spPr/>
    </dgm:pt>
    <dgm:pt modelId="{0627793F-F0C7-4FD3-B9E8-EF2F66DE650E}" type="pres">
      <dgm:prSet presAssocID="{E0F76C8D-0286-462A-B9D4-9FC297007AC6}" presName="background2" presStyleLbl="node2" presStyleIdx="2" presStyleCnt="4"/>
      <dgm:spPr/>
    </dgm:pt>
    <dgm:pt modelId="{676015CE-0B5C-4265-8868-882BEB128086}" type="pres">
      <dgm:prSet presAssocID="{E0F76C8D-0286-462A-B9D4-9FC297007AC6}" presName="text2" presStyleLbl="fgAcc2" presStyleIdx="2" presStyleCnt="4" custScaleX="1722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FCD872-E84E-4B01-B755-68205A2BB4C5}" type="pres">
      <dgm:prSet presAssocID="{E0F76C8D-0286-462A-B9D4-9FC297007AC6}" presName="hierChild3" presStyleCnt="0"/>
      <dgm:spPr/>
    </dgm:pt>
    <dgm:pt modelId="{7941B584-9E54-41D5-BD99-BD440A5D01E2}" type="pres">
      <dgm:prSet presAssocID="{61704F66-4B8F-421B-980B-3FA2403E0610}" presName="Name10" presStyleLbl="parChTrans1D2" presStyleIdx="3" presStyleCnt="4"/>
      <dgm:spPr/>
      <dgm:t>
        <a:bodyPr/>
        <a:lstStyle/>
        <a:p>
          <a:endParaRPr lang="ru-RU"/>
        </a:p>
      </dgm:t>
    </dgm:pt>
    <dgm:pt modelId="{57CA10B8-3B9A-4C03-B08F-18CD6EF4B45D}" type="pres">
      <dgm:prSet presAssocID="{573E235D-D2B3-4B3A-8807-D73B735EB792}" presName="hierRoot2" presStyleCnt="0"/>
      <dgm:spPr/>
    </dgm:pt>
    <dgm:pt modelId="{B99CA750-A81A-4178-B65B-405CB222A865}" type="pres">
      <dgm:prSet presAssocID="{573E235D-D2B3-4B3A-8807-D73B735EB792}" presName="composite2" presStyleCnt="0"/>
      <dgm:spPr/>
    </dgm:pt>
    <dgm:pt modelId="{9DCDE6AD-61BB-4C5B-A59F-775788580A9F}" type="pres">
      <dgm:prSet presAssocID="{573E235D-D2B3-4B3A-8807-D73B735EB792}" presName="background2" presStyleLbl="node2" presStyleIdx="3" presStyleCnt="4"/>
      <dgm:spPr/>
    </dgm:pt>
    <dgm:pt modelId="{9DF1CB8A-DA0E-447D-AFAF-AA1CB045C067}" type="pres">
      <dgm:prSet presAssocID="{573E235D-D2B3-4B3A-8807-D73B735EB792}" presName="text2" presStyleLbl="fgAcc2" presStyleIdx="3" presStyleCnt="4" custScaleX="1722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BD76EF-8FF8-4EA9-A815-9CAF50AE6453}" type="pres">
      <dgm:prSet presAssocID="{573E235D-D2B3-4B3A-8807-D73B735EB792}" presName="hierChild3" presStyleCnt="0"/>
      <dgm:spPr/>
    </dgm:pt>
  </dgm:ptLst>
  <dgm:cxnLst>
    <dgm:cxn modelId="{483DCA87-65B5-48DB-BF76-EBAA50C3115A}" type="presOf" srcId="{C3100230-6476-4F5D-B5C0-D179CADACCFF}" destId="{9B752AB9-E356-44C5-872A-90E7A1980584}" srcOrd="0" destOrd="0" presId="urn:microsoft.com/office/officeart/2005/8/layout/hierarchy1"/>
    <dgm:cxn modelId="{281F27C1-E1E4-4A10-8F01-0820ECF9E8D3}" type="presOf" srcId="{B446D1FD-5B1D-46D0-8020-F7C58E66C089}" destId="{4FD01CC8-4B01-4ED2-8CE8-F49C9515DC0A}" srcOrd="0" destOrd="0" presId="urn:microsoft.com/office/officeart/2005/8/layout/hierarchy1"/>
    <dgm:cxn modelId="{FA7B76F8-8E98-4867-BD71-FA81FBA7F2CD}" srcId="{C6793D98-3FBD-4C95-8B80-7960CC4E7D0C}" destId="{E0F76C8D-0286-462A-B9D4-9FC297007AC6}" srcOrd="2" destOrd="0" parTransId="{D94DD962-16DE-4EF1-B684-B5A4936BBF1D}" sibTransId="{83D28ED7-572E-41FB-B09C-4C0F353E2EB2}"/>
    <dgm:cxn modelId="{DBC486B5-A1E8-4114-A318-ED87379B2C69}" type="presOf" srcId="{EB374618-2AF8-4A57-927B-1A786A141F39}" destId="{A65E4B55-321E-4184-8692-52F58A00B2FE}" srcOrd="0" destOrd="0" presId="urn:microsoft.com/office/officeart/2005/8/layout/hierarchy1"/>
    <dgm:cxn modelId="{8D809D5B-59A2-49D0-9E65-FCF21790EF76}" type="presOf" srcId="{C6793D98-3FBD-4C95-8B80-7960CC4E7D0C}" destId="{9503C432-4085-4F15-9930-F2058B65099F}" srcOrd="0" destOrd="0" presId="urn:microsoft.com/office/officeart/2005/8/layout/hierarchy1"/>
    <dgm:cxn modelId="{4AAC168F-6C14-466B-BA3A-F23E62E598CF}" srcId="{C6793D98-3FBD-4C95-8B80-7960CC4E7D0C}" destId="{B446D1FD-5B1D-46D0-8020-F7C58E66C089}" srcOrd="1" destOrd="0" parTransId="{F58E8E2D-43AB-41E6-8819-876FDE859850}" sibTransId="{A8A8B13E-FA2D-4486-A276-B5778C9B301E}"/>
    <dgm:cxn modelId="{CE664A7A-4A1A-4484-B562-473CE2B6039A}" type="presOf" srcId="{F58E8E2D-43AB-41E6-8819-876FDE859850}" destId="{6BF6BD78-B695-486D-ADEC-4F807ABF1AAE}" srcOrd="0" destOrd="0" presId="urn:microsoft.com/office/officeart/2005/8/layout/hierarchy1"/>
    <dgm:cxn modelId="{F385D360-7E75-41FB-BD3E-63F4A699BA7C}" type="presOf" srcId="{D94DD962-16DE-4EF1-B684-B5A4936BBF1D}" destId="{8B3754F0-1597-46EA-A285-BB17935F56FB}" srcOrd="0" destOrd="0" presId="urn:microsoft.com/office/officeart/2005/8/layout/hierarchy1"/>
    <dgm:cxn modelId="{C779C699-4394-4269-8DCF-80A43F49C742}" srcId="{C3100230-6476-4F5D-B5C0-D179CADACCFF}" destId="{C6793D98-3FBD-4C95-8B80-7960CC4E7D0C}" srcOrd="0" destOrd="0" parTransId="{FEC19F5B-4EDA-468F-BA00-BAB6B402829A}" sibTransId="{EF794E25-D747-48FC-9A12-E718CDDF3EFC}"/>
    <dgm:cxn modelId="{ECCB696C-332A-4600-B75E-BB453999A226}" srcId="{C6793D98-3FBD-4C95-8B80-7960CC4E7D0C}" destId="{573E235D-D2B3-4B3A-8807-D73B735EB792}" srcOrd="3" destOrd="0" parTransId="{61704F66-4B8F-421B-980B-3FA2403E0610}" sibTransId="{EBA6BABC-FFF9-4C1B-828C-5E8BF19D18D4}"/>
    <dgm:cxn modelId="{3379D1F0-0B50-4524-A9B4-2CE19E2B2637}" srcId="{C6793D98-3FBD-4C95-8B80-7960CC4E7D0C}" destId="{90E902F7-5C39-457C-AE40-0F3E78582F1E}" srcOrd="0" destOrd="0" parTransId="{EB374618-2AF8-4A57-927B-1A786A141F39}" sibTransId="{58C12030-2F35-4DD9-992A-111D837B3D9C}"/>
    <dgm:cxn modelId="{D31779C3-41CD-4C9D-A45B-83FC20A7D9BA}" type="presOf" srcId="{E0F76C8D-0286-462A-B9D4-9FC297007AC6}" destId="{676015CE-0B5C-4265-8868-882BEB128086}" srcOrd="0" destOrd="0" presId="urn:microsoft.com/office/officeart/2005/8/layout/hierarchy1"/>
    <dgm:cxn modelId="{5F688EEB-BCA4-48BD-8C06-A364192041B4}" type="presOf" srcId="{61704F66-4B8F-421B-980B-3FA2403E0610}" destId="{7941B584-9E54-41D5-BD99-BD440A5D01E2}" srcOrd="0" destOrd="0" presId="urn:microsoft.com/office/officeart/2005/8/layout/hierarchy1"/>
    <dgm:cxn modelId="{7CE63400-F430-4299-B4D5-2CC51CF3ECB7}" type="presOf" srcId="{90E902F7-5C39-457C-AE40-0F3E78582F1E}" destId="{83699F9E-D54B-4760-BA70-0A85C56BF1ED}" srcOrd="0" destOrd="0" presId="urn:microsoft.com/office/officeart/2005/8/layout/hierarchy1"/>
    <dgm:cxn modelId="{369C15BF-4015-43C3-9E1B-8F2E270B90C2}" type="presOf" srcId="{573E235D-D2B3-4B3A-8807-D73B735EB792}" destId="{9DF1CB8A-DA0E-447D-AFAF-AA1CB045C067}" srcOrd="0" destOrd="0" presId="urn:microsoft.com/office/officeart/2005/8/layout/hierarchy1"/>
    <dgm:cxn modelId="{9F37B03A-FC05-47FE-9355-B01F9DACA4D5}" type="presParOf" srcId="{9B752AB9-E356-44C5-872A-90E7A1980584}" destId="{52E2E5FB-D5BF-4CF6-8D49-6026F5C39D34}" srcOrd="0" destOrd="0" presId="urn:microsoft.com/office/officeart/2005/8/layout/hierarchy1"/>
    <dgm:cxn modelId="{9A265A84-6D4A-4BBB-A026-CCCD6B703A93}" type="presParOf" srcId="{52E2E5FB-D5BF-4CF6-8D49-6026F5C39D34}" destId="{3EB64B1E-3AB0-4E72-849B-284506A82D5C}" srcOrd="0" destOrd="0" presId="urn:microsoft.com/office/officeart/2005/8/layout/hierarchy1"/>
    <dgm:cxn modelId="{76744FC0-088C-4AF3-B666-12B0589A3B19}" type="presParOf" srcId="{3EB64B1E-3AB0-4E72-849B-284506A82D5C}" destId="{A6236074-CEF3-4D82-8699-6C35705B6C0A}" srcOrd="0" destOrd="0" presId="urn:microsoft.com/office/officeart/2005/8/layout/hierarchy1"/>
    <dgm:cxn modelId="{98F5C45C-489C-4796-B898-08133E883476}" type="presParOf" srcId="{3EB64B1E-3AB0-4E72-849B-284506A82D5C}" destId="{9503C432-4085-4F15-9930-F2058B65099F}" srcOrd="1" destOrd="0" presId="urn:microsoft.com/office/officeart/2005/8/layout/hierarchy1"/>
    <dgm:cxn modelId="{5042C113-CA3F-4091-A212-8F8634D08616}" type="presParOf" srcId="{52E2E5FB-D5BF-4CF6-8D49-6026F5C39D34}" destId="{A16EAADB-61AE-4DE8-9DCB-41919D5ABF1B}" srcOrd="1" destOrd="0" presId="urn:microsoft.com/office/officeart/2005/8/layout/hierarchy1"/>
    <dgm:cxn modelId="{0FCC640C-E4A6-4F8B-AD36-879879C1ECD6}" type="presParOf" srcId="{A16EAADB-61AE-4DE8-9DCB-41919D5ABF1B}" destId="{A65E4B55-321E-4184-8692-52F58A00B2FE}" srcOrd="0" destOrd="0" presId="urn:microsoft.com/office/officeart/2005/8/layout/hierarchy1"/>
    <dgm:cxn modelId="{3749FE01-7804-436B-A90D-4C92B00E728A}" type="presParOf" srcId="{A16EAADB-61AE-4DE8-9DCB-41919D5ABF1B}" destId="{D0670D8A-9660-4004-B124-651D3DB2B105}" srcOrd="1" destOrd="0" presId="urn:microsoft.com/office/officeart/2005/8/layout/hierarchy1"/>
    <dgm:cxn modelId="{86F43C86-B92C-4F31-BA5B-27AEB0D172A3}" type="presParOf" srcId="{D0670D8A-9660-4004-B124-651D3DB2B105}" destId="{219AED45-4CFC-4505-AA95-5C865F177256}" srcOrd="0" destOrd="0" presId="urn:microsoft.com/office/officeart/2005/8/layout/hierarchy1"/>
    <dgm:cxn modelId="{4DA5872C-93FA-42C2-9419-B4B722601D77}" type="presParOf" srcId="{219AED45-4CFC-4505-AA95-5C865F177256}" destId="{EA51E195-5592-44AA-8AA0-F0C80445DDEA}" srcOrd="0" destOrd="0" presId="urn:microsoft.com/office/officeart/2005/8/layout/hierarchy1"/>
    <dgm:cxn modelId="{352A2AED-63CE-4C97-8E8E-645FE97A5E47}" type="presParOf" srcId="{219AED45-4CFC-4505-AA95-5C865F177256}" destId="{83699F9E-D54B-4760-BA70-0A85C56BF1ED}" srcOrd="1" destOrd="0" presId="urn:microsoft.com/office/officeart/2005/8/layout/hierarchy1"/>
    <dgm:cxn modelId="{CDB24EE6-8FBB-4A50-9D82-52B28138955D}" type="presParOf" srcId="{D0670D8A-9660-4004-B124-651D3DB2B105}" destId="{5E7D01CE-FE9B-4F92-B7F5-2E0276101A00}" srcOrd="1" destOrd="0" presId="urn:microsoft.com/office/officeart/2005/8/layout/hierarchy1"/>
    <dgm:cxn modelId="{16281681-3B55-4FB2-8E6E-F7EA9B842909}" type="presParOf" srcId="{A16EAADB-61AE-4DE8-9DCB-41919D5ABF1B}" destId="{6BF6BD78-B695-486D-ADEC-4F807ABF1AAE}" srcOrd="2" destOrd="0" presId="urn:microsoft.com/office/officeart/2005/8/layout/hierarchy1"/>
    <dgm:cxn modelId="{004347AF-D802-47F3-A005-CCFDA29A895E}" type="presParOf" srcId="{A16EAADB-61AE-4DE8-9DCB-41919D5ABF1B}" destId="{7AC843AE-CFDB-4986-87AA-723B1840A197}" srcOrd="3" destOrd="0" presId="urn:microsoft.com/office/officeart/2005/8/layout/hierarchy1"/>
    <dgm:cxn modelId="{31684A7D-4C6D-457B-BEC8-1D5B015DF6E5}" type="presParOf" srcId="{7AC843AE-CFDB-4986-87AA-723B1840A197}" destId="{F36C3840-01BC-4946-B4B6-862CB1A08D4E}" srcOrd="0" destOrd="0" presId="urn:microsoft.com/office/officeart/2005/8/layout/hierarchy1"/>
    <dgm:cxn modelId="{F116D082-FB05-4D69-8B7E-24315F9BA0E9}" type="presParOf" srcId="{F36C3840-01BC-4946-B4B6-862CB1A08D4E}" destId="{033310A3-DCCB-4583-B9C9-4EFFBAF0037A}" srcOrd="0" destOrd="0" presId="urn:microsoft.com/office/officeart/2005/8/layout/hierarchy1"/>
    <dgm:cxn modelId="{AB2CD07A-F0B9-4AE2-B2EC-9EB0374982EA}" type="presParOf" srcId="{F36C3840-01BC-4946-B4B6-862CB1A08D4E}" destId="{4FD01CC8-4B01-4ED2-8CE8-F49C9515DC0A}" srcOrd="1" destOrd="0" presId="urn:microsoft.com/office/officeart/2005/8/layout/hierarchy1"/>
    <dgm:cxn modelId="{0E70E707-5BEB-447F-9DBE-8AA5BBF18F62}" type="presParOf" srcId="{7AC843AE-CFDB-4986-87AA-723B1840A197}" destId="{09F5229B-AE1B-4664-A5DA-8B71CEA0B2B4}" srcOrd="1" destOrd="0" presId="urn:microsoft.com/office/officeart/2005/8/layout/hierarchy1"/>
    <dgm:cxn modelId="{D67F18B7-280E-46AE-BF4C-C9B6B68029BE}" type="presParOf" srcId="{A16EAADB-61AE-4DE8-9DCB-41919D5ABF1B}" destId="{8B3754F0-1597-46EA-A285-BB17935F56FB}" srcOrd="4" destOrd="0" presId="urn:microsoft.com/office/officeart/2005/8/layout/hierarchy1"/>
    <dgm:cxn modelId="{AE41923F-4D67-48C9-A5F0-13EB78339275}" type="presParOf" srcId="{A16EAADB-61AE-4DE8-9DCB-41919D5ABF1B}" destId="{8966C102-12B0-4106-9F11-7DB8901661AA}" srcOrd="5" destOrd="0" presId="urn:microsoft.com/office/officeart/2005/8/layout/hierarchy1"/>
    <dgm:cxn modelId="{3CA5BAC3-51F5-4FC9-AB52-FEAB79BD043C}" type="presParOf" srcId="{8966C102-12B0-4106-9F11-7DB8901661AA}" destId="{BADB8FAD-9396-4306-95B5-4DECE35E7E40}" srcOrd="0" destOrd="0" presId="urn:microsoft.com/office/officeart/2005/8/layout/hierarchy1"/>
    <dgm:cxn modelId="{D939D6AF-F1FB-4388-93EC-F8E2A2E215F3}" type="presParOf" srcId="{BADB8FAD-9396-4306-95B5-4DECE35E7E40}" destId="{0627793F-F0C7-4FD3-B9E8-EF2F66DE650E}" srcOrd="0" destOrd="0" presId="urn:microsoft.com/office/officeart/2005/8/layout/hierarchy1"/>
    <dgm:cxn modelId="{31EDC5ED-128D-4909-A0C8-6088B4ABBF22}" type="presParOf" srcId="{BADB8FAD-9396-4306-95B5-4DECE35E7E40}" destId="{676015CE-0B5C-4265-8868-882BEB128086}" srcOrd="1" destOrd="0" presId="urn:microsoft.com/office/officeart/2005/8/layout/hierarchy1"/>
    <dgm:cxn modelId="{5F3D8175-3732-44F2-AB3D-9683A9C1F50F}" type="presParOf" srcId="{8966C102-12B0-4106-9F11-7DB8901661AA}" destId="{FBFCD872-E84E-4B01-B755-68205A2BB4C5}" srcOrd="1" destOrd="0" presId="urn:microsoft.com/office/officeart/2005/8/layout/hierarchy1"/>
    <dgm:cxn modelId="{A0D08794-2430-4859-B6F3-AEBC25DF1AAE}" type="presParOf" srcId="{A16EAADB-61AE-4DE8-9DCB-41919D5ABF1B}" destId="{7941B584-9E54-41D5-BD99-BD440A5D01E2}" srcOrd="6" destOrd="0" presId="urn:microsoft.com/office/officeart/2005/8/layout/hierarchy1"/>
    <dgm:cxn modelId="{0FC17B30-4D59-422D-8AD7-91B8204EF213}" type="presParOf" srcId="{A16EAADB-61AE-4DE8-9DCB-41919D5ABF1B}" destId="{57CA10B8-3B9A-4C03-B08F-18CD6EF4B45D}" srcOrd="7" destOrd="0" presId="urn:microsoft.com/office/officeart/2005/8/layout/hierarchy1"/>
    <dgm:cxn modelId="{F18FCC26-CB19-4728-92EF-D2F11A994618}" type="presParOf" srcId="{57CA10B8-3B9A-4C03-B08F-18CD6EF4B45D}" destId="{B99CA750-A81A-4178-B65B-405CB222A865}" srcOrd="0" destOrd="0" presId="urn:microsoft.com/office/officeart/2005/8/layout/hierarchy1"/>
    <dgm:cxn modelId="{554CE534-91CC-440B-98A6-94C01144D1F0}" type="presParOf" srcId="{B99CA750-A81A-4178-B65B-405CB222A865}" destId="{9DCDE6AD-61BB-4C5B-A59F-775788580A9F}" srcOrd="0" destOrd="0" presId="urn:microsoft.com/office/officeart/2005/8/layout/hierarchy1"/>
    <dgm:cxn modelId="{CD6DE214-2F18-41AF-A71D-0AA57BD5D699}" type="presParOf" srcId="{B99CA750-A81A-4178-B65B-405CB222A865}" destId="{9DF1CB8A-DA0E-447D-AFAF-AA1CB045C067}" srcOrd="1" destOrd="0" presId="urn:microsoft.com/office/officeart/2005/8/layout/hierarchy1"/>
    <dgm:cxn modelId="{B2F5FD77-F8F9-47EB-BE9F-E2C63C6F4904}" type="presParOf" srcId="{57CA10B8-3B9A-4C03-B08F-18CD6EF4B45D}" destId="{8DBD76EF-8FF8-4EA9-A815-9CAF50AE645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82F0E3-A8C8-49E9-9C49-0EE8C0886029}" type="doc">
      <dgm:prSet loTypeId="urn:microsoft.com/office/officeart/2005/8/layout/hierarchy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67B7F70B-B02D-4437-ACB9-35DF93842B91}">
      <dgm:prSet phldrT="[Текст]"/>
      <dgm:spPr/>
      <dgm:t>
        <a:bodyPr/>
        <a:lstStyle/>
        <a:p>
          <a:r>
            <a:rPr lang="ru-RU" b="1" i="1" dirty="0" smtClean="0"/>
            <a:t>Образовательные технологии</a:t>
          </a:r>
          <a:endParaRPr lang="ru-RU" b="1" i="1" dirty="0"/>
        </a:p>
      </dgm:t>
    </dgm:pt>
    <dgm:pt modelId="{3D53810B-8BFE-4DC2-ADC1-A61ECD4DD6B5}" type="parTrans" cxnId="{7D6BE098-4000-48F3-A2A2-844394CE2357}">
      <dgm:prSet/>
      <dgm:spPr/>
      <dgm:t>
        <a:bodyPr/>
        <a:lstStyle/>
        <a:p>
          <a:endParaRPr lang="ru-RU"/>
        </a:p>
      </dgm:t>
    </dgm:pt>
    <dgm:pt modelId="{E8157CFB-E298-45C7-9F77-C315ECC2C672}" type="sibTrans" cxnId="{7D6BE098-4000-48F3-A2A2-844394CE2357}">
      <dgm:prSet/>
      <dgm:spPr/>
      <dgm:t>
        <a:bodyPr/>
        <a:lstStyle/>
        <a:p>
          <a:endParaRPr lang="ru-RU"/>
        </a:p>
      </dgm:t>
    </dgm:pt>
    <dgm:pt modelId="{114D77B4-7194-4C6A-ACFA-837229BDFFC6}">
      <dgm:prSet phldrT="[Текст]"/>
      <dgm:spPr/>
      <dgm:t>
        <a:bodyPr/>
        <a:lstStyle/>
        <a:p>
          <a:r>
            <a:rPr lang="ru-RU" dirty="0" smtClean="0">
              <a:solidFill>
                <a:srgbClr val="000000"/>
              </a:solidFill>
              <a:latin typeface="+mj-lt"/>
              <a:ea typeface="Times New Roman"/>
            </a:rPr>
            <a:t>Структурно-логические, или задачные</a:t>
          </a:r>
          <a:endParaRPr lang="ru-RU" dirty="0"/>
        </a:p>
      </dgm:t>
    </dgm:pt>
    <dgm:pt modelId="{AD163872-C8C4-4206-AF68-DCBC90C96E3E}" type="parTrans" cxnId="{1B32E037-7586-4AAF-99DF-F9306829BC40}">
      <dgm:prSet/>
      <dgm:spPr/>
      <dgm:t>
        <a:bodyPr/>
        <a:lstStyle/>
        <a:p>
          <a:endParaRPr lang="ru-RU"/>
        </a:p>
      </dgm:t>
    </dgm:pt>
    <dgm:pt modelId="{9CEC9D99-7B87-4F4A-B4C2-E169CEEC9403}" type="sibTrans" cxnId="{1B32E037-7586-4AAF-99DF-F9306829BC40}">
      <dgm:prSet/>
      <dgm:spPr/>
      <dgm:t>
        <a:bodyPr/>
        <a:lstStyle/>
        <a:p>
          <a:endParaRPr lang="ru-RU"/>
        </a:p>
      </dgm:t>
    </dgm:pt>
    <dgm:pt modelId="{37659BFA-5982-42DE-9FB2-6B5EBC2213BD}">
      <dgm:prSet phldrT="[Текст]"/>
      <dgm:spPr/>
      <dgm:t>
        <a:bodyPr/>
        <a:lstStyle/>
        <a:p>
          <a:r>
            <a:rPr lang="ru-RU" dirty="0" err="1" smtClean="0">
              <a:solidFill>
                <a:srgbClr val="000000"/>
              </a:solidFill>
              <a:latin typeface="+mj-lt"/>
              <a:ea typeface="Times New Roman"/>
            </a:rPr>
            <a:t>Тренинговые</a:t>
          </a:r>
          <a:r>
            <a:rPr lang="ru-RU" dirty="0" smtClean="0">
              <a:solidFill>
                <a:srgbClr val="000000"/>
              </a:solidFill>
              <a:latin typeface="+mj-lt"/>
              <a:ea typeface="Times New Roman"/>
            </a:rPr>
            <a:t> </a:t>
          </a:r>
          <a:endParaRPr lang="ru-RU" dirty="0"/>
        </a:p>
      </dgm:t>
    </dgm:pt>
    <dgm:pt modelId="{E76B261B-26FD-4579-8AFA-2AA0DFA8AF54}" type="parTrans" cxnId="{C0244253-93B5-4452-BD99-62B321A5CFF9}">
      <dgm:prSet/>
      <dgm:spPr/>
      <dgm:t>
        <a:bodyPr/>
        <a:lstStyle/>
        <a:p>
          <a:endParaRPr lang="ru-RU"/>
        </a:p>
      </dgm:t>
    </dgm:pt>
    <dgm:pt modelId="{49DC61F0-97BB-4169-9916-86AACC6EB3C1}" type="sibTrans" cxnId="{C0244253-93B5-4452-BD99-62B321A5CFF9}">
      <dgm:prSet/>
      <dgm:spPr/>
      <dgm:t>
        <a:bodyPr/>
        <a:lstStyle/>
        <a:p>
          <a:endParaRPr lang="ru-RU"/>
        </a:p>
      </dgm:t>
    </dgm:pt>
    <dgm:pt modelId="{58D96D3E-81BB-4753-BC82-4BE6B2F2EBA6}">
      <dgm:prSet phldrT="[Текст]"/>
      <dgm:spPr/>
      <dgm:t>
        <a:bodyPr/>
        <a:lstStyle/>
        <a:p>
          <a:r>
            <a:rPr lang="ru-RU" dirty="0" smtClean="0">
              <a:solidFill>
                <a:srgbClr val="000000"/>
              </a:solidFill>
              <a:latin typeface="+mj-lt"/>
              <a:ea typeface="Times New Roman"/>
            </a:rPr>
            <a:t>Диалоговые </a:t>
          </a:r>
          <a:endParaRPr lang="ru-RU" dirty="0"/>
        </a:p>
      </dgm:t>
    </dgm:pt>
    <dgm:pt modelId="{3916D9C1-23C2-431C-B717-BECA71BA8D78}" type="parTrans" cxnId="{6A22817F-F13E-4E7B-81C9-73C7F4D272FF}">
      <dgm:prSet/>
      <dgm:spPr/>
      <dgm:t>
        <a:bodyPr/>
        <a:lstStyle/>
        <a:p>
          <a:endParaRPr lang="ru-RU"/>
        </a:p>
      </dgm:t>
    </dgm:pt>
    <dgm:pt modelId="{D348A442-961F-4388-87AB-C91FBB0550F0}" type="sibTrans" cxnId="{6A22817F-F13E-4E7B-81C9-73C7F4D272FF}">
      <dgm:prSet/>
      <dgm:spPr/>
      <dgm:t>
        <a:bodyPr/>
        <a:lstStyle/>
        <a:p>
          <a:endParaRPr lang="ru-RU"/>
        </a:p>
      </dgm:t>
    </dgm:pt>
    <dgm:pt modelId="{A9AFA62C-F5B3-496B-B84B-586E546E2CEF}">
      <dgm:prSet phldrT="[Текст]"/>
      <dgm:spPr/>
      <dgm:t>
        <a:bodyPr/>
        <a:lstStyle/>
        <a:p>
          <a:r>
            <a:rPr lang="ru-RU" dirty="0" smtClean="0">
              <a:solidFill>
                <a:srgbClr val="000000"/>
              </a:solidFill>
              <a:latin typeface="+mj-lt"/>
              <a:ea typeface="Times New Roman"/>
            </a:rPr>
            <a:t>Игровые </a:t>
          </a:r>
          <a:endParaRPr lang="ru-RU" dirty="0"/>
        </a:p>
      </dgm:t>
    </dgm:pt>
    <dgm:pt modelId="{BA7E5294-51B1-4CED-B1E0-3A2D1CDD566C}" type="parTrans" cxnId="{740F9F98-1662-4EBB-9F4D-D063D2B751F9}">
      <dgm:prSet/>
      <dgm:spPr/>
      <dgm:t>
        <a:bodyPr/>
        <a:lstStyle/>
        <a:p>
          <a:endParaRPr lang="ru-RU"/>
        </a:p>
      </dgm:t>
    </dgm:pt>
    <dgm:pt modelId="{3376B558-872E-4F42-A664-F6BBBED17CBB}" type="sibTrans" cxnId="{740F9F98-1662-4EBB-9F4D-D063D2B751F9}">
      <dgm:prSet/>
      <dgm:spPr/>
      <dgm:t>
        <a:bodyPr/>
        <a:lstStyle/>
        <a:p>
          <a:endParaRPr lang="ru-RU"/>
        </a:p>
      </dgm:t>
    </dgm:pt>
    <dgm:pt modelId="{F86196F6-FDC4-444A-97E1-1E7F2A32492D}">
      <dgm:prSet phldrT="[Текст]"/>
      <dgm:spPr/>
      <dgm:t>
        <a:bodyPr/>
        <a:lstStyle/>
        <a:p>
          <a:r>
            <a:rPr lang="ru-RU" dirty="0" smtClean="0"/>
            <a:t>Компьютерные</a:t>
          </a:r>
          <a:endParaRPr lang="ru-RU" dirty="0"/>
        </a:p>
      </dgm:t>
    </dgm:pt>
    <dgm:pt modelId="{18E3F626-77AA-4A3A-BAF0-2559D0D1801E}" type="parTrans" cxnId="{0135D2C2-7B34-4384-87BC-F6FB952DBFFD}">
      <dgm:prSet/>
      <dgm:spPr/>
      <dgm:t>
        <a:bodyPr/>
        <a:lstStyle/>
        <a:p>
          <a:endParaRPr lang="ru-RU"/>
        </a:p>
      </dgm:t>
    </dgm:pt>
    <dgm:pt modelId="{08276425-303F-49BB-B4FD-C79604E660D6}" type="sibTrans" cxnId="{0135D2C2-7B34-4384-87BC-F6FB952DBFFD}">
      <dgm:prSet/>
      <dgm:spPr/>
      <dgm:t>
        <a:bodyPr/>
        <a:lstStyle/>
        <a:p>
          <a:endParaRPr lang="ru-RU"/>
        </a:p>
      </dgm:t>
    </dgm:pt>
    <dgm:pt modelId="{B0876F29-97A8-433C-A21B-46C5FDC67227}" type="pres">
      <dgm:prSet presAssocID="{4282F0E3-A8C8-49E9-9C49-0EE8C088602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F13FAA7-53A4-4E99-B3C8-CE45B90ED80F}" type="pres">
      <dgm:prSet presAssocID="{67B7F70B-B02D-4437-ACB9-35DF93842B91}" presName="hierRoot1" presStyleCnt="0"/>
      <dgm:spPr/>
    </dgm:pt>
    <dgm:pt modelId="{BC6E6C5D-F097-4CAA-AD68-833D2C2F8502}" type="pres">
      <dgm:prSet presAssocID="{67B7F70B-B02D-4437-ACB9-35DF93842B91}" presName="composite" presStyleCnt="0"/>
      <dgm:spPr/>
    </dgm:pt>
    <dgm:pt modelId="{F0212702-3DD3-4343-B333-EBBDA0EF9263}" type="pres">
      <dgm:prSet presAssocID="{67B7F70B-B02D-4437-ACB9-35DF93842B91}" presName="background" presStyleLbl="node0" presStyleIdx="0" presStyleCnt="1"/>
      <dgm:spPr/>
    </dgm:pt>
    <dgm:pt modelId="{055B6E3B-CBED-4DE1-AF89-2A835554C42D}" type="pres">
      <dgm:prSet presAssocID="{67B7F70B-B02D-4437-ACB9-35DF93842B91}" presName="text" presStyleLbl="fgAcc0" presStyleIdx="0" presStyleCnt="1" custScaleX="1752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410BDF-8D74-4199-B3CF-9D99A3764A28}" type="pres">
      <dgm:prSet presAssocID="{67B7F70B-B02D-4437-ACB9-35DF93842B91}" presName="hierChild2" presStyleCnt="0"/>
      <dgm:spPr/>
    </dgm:pt>
    <dgm:pt modelId="{6EA647C6-770B-41A7-A5C1-711A96EF2A91}" type="pres">
      <dgm:prSet presAssocID="{AD163872-C8C4-4206-AF68-DCBC90C96E3E}" presName="Name10" presStyleLbl="parChTrans1D2" presStyleIdx="0" presStyleCnt="5"/>
      <dgm:spPr/>
      <dgm:t>
        <a:bodyPr/>
        <a:lstStyle/>
        <a:p>
          <a:endParaRPr lang="ru-RU"/>
        </a:p>
      </dgm:t>
    </dgm:pt>
    <dgm:pt modelId="{AEDF3F91-3CB5-4414-AAEA-85136D7D23F1}" type="pres">
      <dgm:prSet presAssocID="{114D77B4-7194-4C6A-ACFA-837229BDFFC6}" presName="hierRoot2" presStyleCnt="0"/>
      <dgm:spPr/>
    </dgm:pt>
    <dgm:pt modelId="{D3B749EA-BDB1-484C-A20D-56A23327803C}" type="pres">
      <dgm:prSet presAssocID="{114D77B4-7194-4C6A-ACFA-837229BDFFC6}" presName="composite2" presStyleCnt="0"/>
      <dgm:spPr/>
    </dgm:pt>
    <dgm:pt modelId="{EA6AEF3C-8311-4064-9DDA-77C289470707}" type="pres">
      <dgm:prSet presAssocID="{114D77B4-7194-4C6A-ACFA-837229BDFFC6}" presName="background2" presStyleLbl="node2" presStyleIdx="0" presStyleCnt="5"/>
      <dgm:spPr/>
    </dgm:pt>
    <dgm:pt modelId="{81932676-0BFA-4928-970E-A31D5003AA9E}" type="pres">
      <dgm:prSet presAssocID="{114D77B4-7194-4C6A-ACFA-837229BDFFC6}" presName="text2" presStyleLbl="fgAcc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0FD0CA4-1A6B-48FC-BC48-B7F71B0F0383}" type="pres">
      <dgm:prSet presAssocID="{114D77B4-7194-4C6A-ACFA-837229BDFFC6}" presName="hierChild3" presStyleCnt="0"/>
      <dgm:spPr/>
    </dgm:pt>
    <dgm:pt modelId="{39ADB2E2-DC3A-465F-B186-BCB7CEF40975}" type="pres">
      <dgm:prSet presAssocID="{BA7E5294-51B1-4CED-B1E0-3A2D1CDD566C}" presName="Name10" presStyleLbl="parChTrans1D2" presStyleIdx="1" presStyleCnt="5"/>
      <dgm:spPr/>
      <dgm:t>
        <a:bodyPr/>
        <a:lstStyle/>
        <a:p>
          <a:endParaRPr lang="ru-RU"/>
        </a:p>
      </dgm:t>
    </dgm:pt>
    <dgm:pt modelId="{8C927A21-4A55-4E83-B8EA-72A4B0E42622}" type="pres">
      <dgm:prSet presAssocID="{A9AFA62C-F5B3-496B-B84B-586E546E2CEF}" presName="hierRoot2" presStyleCnt="0"/>
      <dgm:spPr/>
    </dgm:pt>
    <dgm:pt modelId="{2FD46E34-A561-4088-B709-4CDDC5CD44E9}" type="pres">
      <dgm:prSet presAssocID="{A9AFA62C-F5B3-496B-B84B-586E546E2CEF}" presName="composite2" presStyleCnt="0"/>
      <dgm:spPr/>
    </dgm:pt>
    <dgm:pt modelId="{50B317ED-C4A2-4FB6-A3C8-D81BC7F89332}" type="pres">
      <dgm:prSet presAssocID="{A9AFA62C-F5B3-496B-B84B-586E546E2CEF}" presName="background2" presStyleLbl="node2" presStyleIdx="1" presStyleCnt="5"/>
      <dgm:spPr/>
    </dgm:pt>
    <dgm:pt modelId="{CDB018FC-F13E-4CE4-B504-A195D55A7754}" type="pres">
      <dgm:prSet presAssocID="{A9AFA62C-F5B3-496B-B84B-586E546E2CEF}" presName="text2" presStyleLbl="fgAcc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CFEBF07-A88B-49C2-A353-095B7868A77C}" type="pres">
      <dgm:prSet presAssocID="{A9AFA62C-F5B3-496B-B84B-586E546E2CEF}" presName="hierChild3" presStyleCnt="0"/>
      <dgm:spPr/>
    </dgm:pt>
    <dgm:pt modelId="{147D02C8-50FE-4B8A-915D-68649AA16C58}" type="pres">
      <dgm:prSet presAssocID="{18E3F626-77AA-4A3A-BAF0-2559D0D1801E}" presName="Name10" presStyleLbl="parChTrans1D2" presStyleIdx="2" presStyleCnt="5"/>
      <dgm:spPr/>
      <dgm:t>
        <a:bodyPr/>
        <a:lstStyle/>
        <a:p>
          <a:endParaRPr lang="ru-RU"/>
        </a:p>
      </dgm:t>
    </dgm:pt>
    <dgm:pt modelId="{0D5F8439-CE2E-49C4-BC9E-F45F6F08127F}" type="pres">
      <dgm:prSet presAssocID="{F86196F6-FDC4-444A-97E1-1E7F2A32492D}" presName="hierRoot2" presStyleCnt="0"/>
      <dgm:spPr/>
    </dgm:pt>
    <dgm:pt modelId="{4944FB9D-F914-4E81-BCB1-3B4A46166F9D}" type="pres">
      <dgm:prSet presAssocID="{F86196F6-FDC4-444A-97E1-1E7F2A32492D}" presName="composite2" presStyleCnt="0"/>
      <dgm:spPr/>
    </dgm:pt>
    <dgm:pt modelId="{0AF1A179-3446-473B-A532-A29F372F676F}" type="pres">
      <dgm:prSet presAssocID="{F86196F6-FDC4-444A-97E1-1E7F2A32492D}" presName="background2" presStyleLbl="node2" presStyleIdx="2" presStyleCnt="5"/>
      <dgm:spPr/>
    </dgm:pt>
    <dgm:pt modelId="{1DEA87BA-A22B-40ED-80B4-3DC1F3CF1229}" type="pres">
      <dgm:prSet presAssocID="{F86196F6-FDC4-444A-97E1-1E7F2A32492D}" presName="text2" presStyleLbl="fgAcc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BC453-531C-4E0C-BCB7-E9C5D4BA6E33}" type="pres">
      <dgm:prSet presAssocID="{F86196F6-FDC4-444A-97E1-1E7F2A32492D}" presName="hierChild3" presStyleCnt="0"/>
      <dgm:spPr/>
    </dgm:pt>
    <dgm:pt modelId="{CE85BB35-2B68-4D5B-A0EF-A65FA8510B67}" type="pres">
      <dgm:prSet presAssocID="{3916D9C1-23C2-431C-B717-BECA71BA8D78}" presName="Name10" presStyleLbl="parChTrans1D2" presStyleIdx="3" presStyleCnt="5"/>
      <dgm:spPr/>
      <dgm:t>
        <a:bodyPr/>
        <a:lstStyle/>
        <a:p>
          <a:endParaRPr lang="ru-RU"/>
        </a:p>
      </dgm:t>
    </dgm:pt>
    <dgm:pt modelId="{3C72A56C-627E-4450-93AC-4C6283F40411}" type="pres">
      <dgm:prSet presAssocID="{58D96D3E-81BB-4753-BC82-4BE6B2F2EBA6}" presName="hierRoot2" presStyleCnt="0"/>
      <dgm:spPr/>
    </dgm:pt>
    <dgm:pt modelId="{D362924A-E002-4C73-94D7-48EFCF77A32C}" type="pres">
      <dgm:prSet presAssocID="{58D96D3E-81BB-4753-BC82-4BE6B2F2EBA6}" presName="composite2" presStyleCnt="0"/>
      <dgm:spPr/>
    </dgm:pt>
    <dgm:pt modelId="{03DC744D-375F-409F-9D8F-0748355AC3E4}" type="pres">
      <dgm:prSet presAssocID="{58D96D3E-81BB-4753-BC82-4BE6B2F2EBA6}" presName="background2" presStyleLbl="node2" presStyleIdx="3" presStyleCnt="5"/>
      <dgm:spPr/>
    </dgm:pt>
    <dgm:pt modelId="{B545D6B3-D339-414E-B9DF-91AC80ACF2E6}" type="pres">
      <dgm:prSet presAssocID="{58D96D3E-81BB-4753-BC82-4BE6B2F2EBA6}" presName="text2" presStyleLbl="fgAcc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A74226-D4E3-4B37-87F5-C1E7ED1329DE}" type="pres">
      <dgm:prSet presAssocID="{58D96D3E-81BB-4753-BC82-4BE6B2F2EBA6}" presName="hierChild3" presStyleCnt="0"/>
      <dgm:spPr/>
    </dgm:pt>
    <dgm:pt modelId="{69CDA773-CF14-4062-87A3-12981A9C6EC4}" type="pres">
      <dgm:prSet presAssocID="{E76B261B-26FD-4579-8AFA-2AA0DFA8AF54}" presName="Name10" presStyleLbl="parChTrans1D2" presStyleIdx="4" presStyleCnt="5"/>
      <dgm:spPr/>
      <dgm:t>
        <a:bodyPr/>
        <a:lstStyle/>
        <a:p>
          <a:endParaRPr lang="ru-RU"/>
        </a:p>
      </dgm:t>
    </dgm:pt>
    <dgm:pt modelId="{3BBD54FB-3930-4059-8F62-5ED8DBC461A7}" type="pres">
      <dgm:prSet presAssocID="{37659BFA-5982-42DE-9FB2-6B5EBC2213BD}" presName="hierRoot2" presStyleCnt="0"/>
      <dgm:spPr/>
    </dgm:pt>
    <dgm:pt modelId="{DE856E37-BA36-47C9-A2B8-C06858CF4DD5}" type="pres">
      <dgm:prSet presAssocID="{37659BFA-5982-42DE-9FB2-6B5EBC2213BD}" presName="composite2" presStyleCnt="0"/>
      <dgm:spPr/>
    </dgm:pt>
    <dgm:pt modelId="{F51C9358-D547-40E9-AE99-53F8A5399CDC}" type="pres">
      <dgm:prSet presAssocID="{37659BFA-5982-42DE-9FB2-6B5EBC2213BD}" presName="background2" presStyleLbl="node2" presStyleIdx="4" presStyleCnt="5"/>
      <dgm:spPr/>
    </dgm:pt>
    <dgm:pt modelId="{F89B07EF-8EBA-476F-967F-086B9E530558}" type="pres">
      <dgm:prSet presAssocID="{37659BFA-5982-42DE-9FB2-6B5EBC2213BD}" presName="text2" presStyleLbl="fgAcc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D2B4E61-500E-47C5-8BB8-252650A09855}" type="pres">
      <dgm:prSet presAssocID="{37659BFA-5982-42DE-9FB2-6B5EBC2213BD}" presName="hierChild3" presStyleCnt="0"/>
      <dgm:spPr/>
    </dgm:pt>
  </dgm:ptLst>
  <dgm:cxnLst>
    <dgm:cxn modelId="{79B10D76-C6AB-48AB-9788-9F2988BBA01B}" type="presOf" srcId="{4282F0E3-A8C8-49E9-9C49-0EE8C0886029}" destId="{B0876F29-97A8-433C-A21B-46C5FDC67227}" srcOrd="0" destOrd="0" presId="urn:microsoft.com/office/officeart/2005/8/layout/hierarchy1"/>
    <dgm:cxn modelId="{3DEB2871-0CC8-400B-8502-99DB283E7C98}" type="presOf" srcId="{A9AFA62C-F5B3-496B-B84B-586E546E2CEF}" destId="{CDB018FC-F13E-4CE4-B504-A195D55A7754}" srcOrd="0" destOrd="0" presId="urn:microsoft.com/office/officeart/2005/8/layout/hierarchy1"/>
    <dgm:cxn modelId="{740F9F98-1662-4EBB-9F4D-D063D2B751F9}" srcId="{67B7F70B-B02D-4437-ACB9-35DF93842B91}" destId="{A9AFA62C-F5B3-496B-B84B-586E546E2CEF}" srcOrd="1" destOrd="0" parTransId="{BA7E5294-51B1-4CED-B1E0-3A2D1CDD566C}" sibTransId="{3376B558-872E-4F42-A664-F6BBBED17CBB}"/>
    <dgm:cxn modelId="{6A22817F-F13E-4E7B-81C9-73C7F4D272FF}" srcId="{67B7F70B-B02D-4437-ACB9-35DF93842B91}" destId="{58D96D3E-81BB-4753-BC82-4BE6B2F2EBA6}" srcOrd="3" destOrd="0" parTransId="{3916D9C1-23C2-431C-B717-BECA71BA8D78}" sibTransId="{D348A442-961F-4388-87AB-C91FBB0550F0}"/>
    <dgm:cxn modelId="{1B32E037-7586-4AAF-99DF-F9306829BC40}" srcId="{67B7F70B-B02D-4437-ACB9-35DF93842B91}" destId="{114D77B4-7194-4C6A-ACFA-837229BDFFC6}" srcOrd="0" destOrd="0" parTransId="{AD163872-C8C4-4206-AF68-DCBC90C96E3E}" sibTransId="{9CEC9D99-7B87-4F4A-B4C2-E169CEEC9403}"/>
    <dgm:cxn modelId="{B8983B09-3637-443B-BB01-6C821AB83BAE}" type="presOf" srcId="{3916D9C1-23C2-431C-B717-BECA71BA8D78}" destId="{CE85BB35-2B68-4D5B-A0EF-A65FA8510B67}" srcOrd="0" destOrd="0" presId="urn:microsoft.com/office/officeart/2005/8/layout/hierarchy1"/>
    <dgm:cxn modelId="{B5702FB6-D659-4C9D-A9C8-E55B4C6AB982}" type="presOf" srcId="{114D77B4-7194-4C6A-ACFA-837229BDFFC6}" destId="{81932676-0BFA-4928-970E-A31D5003AA9E}" srcOrd="0" destOrd="0" presId="urn:microsoft.com/office/officeart/2005/8/layout/hierarchy1"/>
    <dgm:cxn modelId="{4C614BCA-B094-4353-B55A-11008A4BBA72}" type="presOf" srcId="{18E3F626-77AA-4A3A-BAF0-2559D0D1801E}" destId="{147D02C8-50FE-4B8A-915D-68649AA16C58}" srcOrd="0" destOrd="0" presId="urn:microsoft.com/office/officeart/2005/8/layout/hierarchy1"/>
    <dgm:cxn modelId="{C0244253-93B5-4452-BD99-62B321A5CFF9}" srcId="{67B7F70B-B02D-4437-ACB9-35DF93842B91}" destId="{37659BFA-5982-42DE-9FB2-6B5EBC2213BD}" srcOrd="4" destOrd="0" parTransId="{E76B261B-26FD-4579-8AFA-2AA0DFA8AF54}" sibTransId="{49DC61F0-97BB-4169-9916-86AACC6EB3C1}"/>
    <dgm:cxn modelId="{7D6BE098-4000-48F3-A2A2-844394CE2357}" srcId="{4282F0E3-A8C8-49E9-9C49-0EE8C0886029}" destId="{67B7F70B-B02D-4437-ACB9-35DF93842B91}" srcOrd="0" destOrd="0" parTransId="{3D53810B-8BFE-4DC2-ADC1-A61ECD4DD6B5}" sibTransId="{E8157CFB-E298-45C7-9F77-C315ECC2C672}"/>
    <dgm:cxn modelId="{D4AC032F-6773-46DF-BCD4-80B9624A18EA}" type="presOf" srcId="{BA7E5294-51B1-4CED-B1E0-3A2D1CDD566C}" destId="{39ADB2E2-DC3A-465F-B186-BCB7CEF40975}" srcOrd="0" destOrd="0" presId="urn:microsoft.com/office/officeart/2005/8/layout/hierarchy1"/>
    <dgm:cxn modelId="{96BAA7AE-B2CA-4211-9783-AD93B2091AF0}" type="presOf" srcId="{F86196F6-FDC4-444A-97E1-1E7F2A32492D}" destId="{1DEA87BA-A22B-40ED-80B4-3DC1F3CF1229}" srcOrd="0" destOrd="0" presId="urn:microsoft.com/office/officeart/2005/8/layout/hierarchy1"/>
    <dgm:cxn modelId="{2D982E5A-EFBD-461D-8064-DDABB39A4DA1}" type="presOf" srcId="{67B7F70B-B02D-4437-ACB9-35DF93842B91}" destId="{055B6E3B-CBED-4DE1-AF89-2A835554C42D}" srcOrd="0" destOrd="0" presId="urn:microsoft.com/office/officeart/2005/8/layout/hierarchy1"/>
    <dgm:cxn modelId="{5638F2ED-C66E-4FA5-9A84-1191306F745D}" type="presOf" srcId="{AD163872-C8C4-4206-AF68-DCBC90C96E3E}" destId="{6EA647C6-770B-41A7-A5C1-711A96EF2A91}" srcOrd="0" destOrd="0" presId="urn:microsoft.com/office/officeart/2005/8/layout/hierarchy1"/>
    <dgm:cxn modelId="{2F121196-4A5D-4AF6-9D08-ED0C1BA82610}" type="presOf" srcId="{58D96D3E-81BB-4753-BC82-4BE6B2F2EBA6}" destId="{B545D6B3-D339-414E-B9DF-91AC80ACF2E6}" srcOrd="0" destOrd="0" presId="urn:microsoft.com/office/officeart/2005/8/layout/hierarchy1"/>
    <dgm:cxn modelId="{C99D60A0-5B2B-45EF-94D7-AFEB42486EB8}" type="presOf" srcId="{E76B261B-26FD-4579-8AFA-2AA0DFA8AF54}" destId="{69CDA773-CF14-4062-87A3-12981A9C6EC4}" srcOrd="0" destOrd="0" presId="urn:microsoft.com/office/officeart/2005/8/layout/hierarchy1"/>
    <dgm:cxn modelId="{0135D2C2-7B34-4384-87BC-F6FB952DBFFD}" srcId="{67B7F70B-B02D-4437-ACB9-35DF93842B91}" destId="{F86196F6-FDC4-444A-97E1-1E7F2A32492D}" srcOrd="2" destOrd="0" parTransId="{18E3F626-77AA-4A3A-BAF0-2559D0D1801E}" sibTransId="{08276425-303F-49BB-B4FD-C79604E660D6}"/>
    <dgm:cxn modelId="{9D787BE2-044B-4230-927F-941FD02F1ABF}" type="presOf" srcId="{37659BFA-5982-42DE-9FB2-6B5EBC2213BD}" destId="{F89B07EF-8EBA-476F-967F-086B9E530558}" srcOrd="0" destOrd="0" presId="urn:microsoft.com/office/officeart/2005/8/layout/hierarchy1"/>
    <dgm:cxn modelId="{8A06DE79-8329-4226-9A7F-82E434C9D020}" type="presParOf" srcId="{B0876F29-97A8-433C-A21B-46C5FDC67227}" destId="{FF13FAA7-53A4-4E99-B3C8-CE45B90ED80F}" srcOrd="0" destOrd="0" presId="urn:microsoft.com/office/officeart/2005/8/layout/hierarchy1"/>
    <dgm:cxn modelId="{CCC0779F-4678-4B7E-8EBC-2009A090E375}" type="presParOf" srcId="{FF13FAA7-53A4-4E99-B3C8-CE45B90ED80F}" destId="{BC6E6C5D-F097-4CAA-AD68-833D2C2F8502}" srcOrd="0" destOrd="0" presId="urn:microsoft.com/office/officeart/2005/8/layout/hierarchy1"/>
    <dgm:cxn modelId="{0A660D02-8168-45A5-B2A5-BE996D00BC7B}" type="presParOf" srcId="{BC6E6C5D-F097-4CAA-AD68-833D2C2F8502}" destId="{F0212702-3DD3-4343-B333-EBBDA0EF9263}" srcOrd="0" destOrd="0" presId="urn:microsoft.com/office/officeart/2005/8/layout/hierarchy1"/>
    <dgm:cxn modelId="{404424F5-1D86-4612-B303-BE80F8A8A5B1}" type="presParOf" srcId="{BC6E6C5D-F097-4CAA-AD68-833D2C2F8502}" destId="{055B6E3B-CBED-4DE1-AF89-2A835554C42D}" srcOrd="1" destOrd="0" presId="urn:microsoft.com/office/officeart/2005/8/layout/hierarchy1"/>
    <dgm:cxn modelId="{A3477FF2-317C-44BE-830B-67B8630AD8A1}" type="presParOf" srcId="{FF13FAA7-53A4-4E99-B3C8-CE45B90ED80F}" destId="{D3410BDF-8D74-4199-B3CF-9D99A3764A28}" srcOrd="1" destOrd="0" presId="urn:microsoft.com/office/officeart/2005/8/layout/hierarchy1"/>
    <dgm:cxn modelId="{CE5A1BBD-2A6A-4F78-900D-AE9466B5E0C4}" type="presParOf" srcId="{D3410BDF-8D74-4199-B3CF-9D99A3764A28}" destId="{6EA647C6-770B-41A7-A5C1-711A96EF2A91}" srcOrd="0" destOrd="0" presId="urn:microsoft.com/office/officeart/2005/8/layout/hierarchy1"/>
    <dgm:cxn modelId="{6D7C4753-68A5-423F-9A17-27849FD772CC}" type="presParOf" srcId="{D3410BDF-8D74-4199-B3CF-9D99A3764A28}" destId="{AEDF3F91-3CB5-4414-AAEA-85136D7D23F1}" srcOrd="1" destOrd="0" presId="urn:microsoft.com/office/officeart/2005/8/layout/hierarchy1"/>
    <dgm:cxn modelId="{A969BA8E-E592-44A0-876C-8F937520ABB4}" type="presParOf" srcId="{AEDF3F91-3CB5-4414-AAEA-85136D7D23F1}" destId="{D3B749EA-BDB1-484C-A20D-56A23327803C}" srcOrd="0" destOrd="0" presId="urn:microsoft.com/office/officeart/2005/8/layout/hierarchy1"/>
    <dgm:cxn modelId="{71369F40-55DD-4BA4-A94E-8C03FFE5C3F8}" type="presParOf" srcId="{D3B749EA-BDB1-484C-A20D-56A23327803C}" destId="{EA6AEF3C-8311-4064-9DDA-77C289470707}" srcOrd="0" destOrd="0" presId="urn:microsoft.com/office/officeart/2005/8/layout/hierarchy1"/>
    <dgm:cxn modelId="{187EA8AB-FE35-46AC-A97F-3F01F1EB3FB0}" type="presParOf" srcId="{D3B749EA-BDB1-484C-A20D-56A23327803C}" destId="{81932676-0BFA-4928-970E-A31D5003AA9E}" srcOrd="1" destOrd="0" presId="urn:microsoft.com/office/officeart/2005/8/layout/hierarchy1"/>
    <dgm:cxn modelId="{C3930F89-ADEF-4D4A-982E-D178E39FD079}" type="presParOf" srcId="{AEDF3F91-3CB5-4414-AAEA-85136D7D23F1}" destId="{B0FD0CA4-1A6B-48FC-BC48-B7F71B0F0383}" srcOrd="1" destOrd="0" presId="urn:microsoft.com/office/officeart/2005/8/layout/hierarchy1"/>
    <dgm:cxn modelId="{63DAEE44-9C3D-423D-B668-17111B511817}" type="presParOf" srcId="{D3410BDF-8D74-4199-B3CF-9D99A3764A28}" destId="{39ADB2E2-DC3A-465F-B186-BCB7CEF40975}" srcOrd="2" destOrd="0" presId="urn:microsoft.com/office/officeart/2005/8/layout/hierarchy1"/>
    <dgm:cxn modelId="{4AC09A7F-18F8-463D-93F3-58F7BBB3A5EF}" type="presParOf" srcId="{D3410BDF-8D74-4199-B3CF-9D99A3764A28}" destId="{8C927A21-4A55-4E83-B8EA-72A4B0E42622}" srcOrd="3" destOrd="0" presId="urn:microsoft.com/office/officeart/2005/8/layout/hierarchy1"/>
    <dgm:cxn modelId="{6758A07F-DB01-4EE0-8381-7B3AF7141931}" type="presParOf" srcId="{8C927A21-4A55-4E83-B8EA-72A4B0E42622}" destId="{2FD46E34-A561-4088-B709-4CDDC5CD44E9}" srcOrd="0" destOrd="0" presId="urn:microsoft.com/office/officeart/2005/8/layout/hierarchy1"/>
    <dgm:cxn modelId="{14C5B45C-148F-48A0-ABB3-E9A5A54A62B8}" type="presParOf" srcId="{2FD46E34-A561-4088-B709-4CDDC5CD44E9}" destId="{50B317ED-C4A2-4FB6-A3C8-D81BC7F89332}" srcOrd="0" destOrd="0" presId="urn:microsoft.com/office/officeart/2005/8/layout/hierarchy1"/>
    <dgm:cxn modelId="{0BF74ABB-F634-4DE4-B830-789312E068EF}" type="presParOf" srcId="{2FD46E34-A561-4088-B709-4CDDC5CD44E9}" destId="{CDB018FC-F13E-4CE4-B504-A195D55A7754}" srcOrd="1" destOrd="0" presId="urn:microsoft.com/office/officeart/2005/8/layout/hierarchy1"/>
    <dgm:cxn modelId="{97FED56C-B99E-4513-8013-F48421B10190}" type="presParOf" srcId="{8C927A21-4A55-4E83-B8EA-72A4B0E42622}" destId="{5CFEBF07-A88B-49C2-A353-095B7868A77C}" srcOrd="1" destOrd="0" presId="urn:microsoft.com/office/officeart/2005/8/layout/hierarchy1"/>
    <dgm:cxn modelId="{2D2568C6-198E-43BB-BE18-12DA1EF577E9}" type="presParOf" srcId="{D3410BDF-8D74-4199-B3CF-9D99A3764A28}" destId="{147D02C8-50FE-4B8A-915D-68649AA16C58}" srcOrd="4" destOrd="0" presId="urn:microsoft.com/office/officeart/2005/8/layout/hierarchy1"/>
    <dgm:cxn modelId="{CBD18F60-0EEB-4657-9541-279641E8FC7E}" type="presParOf" srcId="{D3410BDF-8D74-4199-B3CF-9D99A3764A28}" destId="{0D5F8439-CE2E-49C4-BC9E-F45F6F08127F}" srcOrd="5" destOrd="0" presId="urn:microsoft.com/office/officeart/2005/8/layout/hierarchy1"/>
    <dgm:cxn modelId="{D7780154-13C0-4408-A789-BF199031C8D7}" type="presParOf" srcId="{0D5F8439-CE2E-49C4-BC9E-F45F6F08127F}" destId="{4944FB9D-F914-4E81-BCB1-3B4A46166F9D}" srcOrd="0" destOrd="0" presId="urn:microsoft.com/office/officeart/2005/8/layout/hierarchy1"/>
    <dgm:cxn modelId="{C8A537A6-9AB5-45AB-B9C5-B4770D898449}" type="presParOf" srcId="{4944FB9D-F914-4E81-BCB1-3B4A46166F9D}" destId="{0AF1A179-3446-473B-A532-A29F372F676F}" srcOrd="0" destOrd="0" presId="urn:microsoft.com/office/officeart/2005/8/layout/hierarchy1"/>
    <dgm:cxn modelId="{E0A060D8-6C55-4C68-917B-EDB58EE5D90A}" type="presParOf" srcId="{4944FB9D-F914-4E81-BCB1-3B4A46166F9D}" destId="{1DEA87BA-A22B-40ED-80B4-3DC1F3CF1229}" srcOrd="1" destOrd="0" presId="urn:microsoft.com/office/officeart/2005/8/layout/hierarchy1"/>
    <dgm:cxn modelId="{022B2A87-3FB0-4DBE-8ECB-A70192B16FB2}" type="presParOf" srcId="{0D5F8439-CE2E-49C4-BC9E-F45F6F08127F}" destId="{1F9BC453-531C-4E0C-BCB7-E9C5D4BA6E33}" srcOrd="1" destOrd="0" presId="urn:microsoft.com/office/officeart/2005/8/layout/hierarchy1"/>
    <dgm:cxn modelId="{C24A98FD-80C6-4B55-B5CC-64E410219E5B}" type="presParOf" srcId="{D3410BDF-8D74-4199-B3CF-9D99A3764A28}" destId="{CE85BB35-2B68-4D5B-A0EF-A65FA8510B67}" srcOrd="6" destOrd="0" presId="urn:microsoft.com/office/officeart/2005/8/layout/hierarchy1"/>
    <dgm:cxn modelId="{7B43E42A-0E28-4DDB-8066-AF336EDE01C7}" type="presParOf" srcId="{D3410BDF-8D74-4199-B3CF-9D99A3764A28}" destId="{3C72A56C-627E-4450-93AC-4C6283F40411}" srcOrd="7" destOrd="0" presId="urn:microsoft.com/office/officeart/2005/8/layout/hierarchy1"/>
    <dgm:cxn modelId="{9D806BA0-E631-4C5A-AC61-325A0735ED03}" type="presParOf" srcId="{3C72A56C-627E-4450-93AC-4C6283F40411}" destId="{D362924A-E002-4C73-94D7-48EFCF77A32C}" srcOrd="0" destOrd="0" presId="urn:microsoft.com/office/officeart/2005/8/layout/hierarchy1"/>
    <dgm:cxn modelId="{9D07CDAA-1D8C-4CB3-9F20-26FE8BAB716D}" type="presParOf" srcId="{D362924A-E002-4C73-94D7-48EFCF77A32C}" destId="{03DC744D-375F-409F-9D8F-0748355AC3E4}" srcOrd="0" destOrd="0" presId="urn:microsoft.com/office/officeart/2005/8/layout/hierarchy1"/>
    <dgm:cxn modelId="{96F069B7-DD1D-467E-B4AC-4F3B8BD8B190}" type="presParOf" srcId="{D362924A-E002-4C73-94D7-48EFCF77A32C}" destId="{B545D6B3-D339-414E-B9DF-91AC80ACF2E6}" srcOrd="1" destOrd="0" presId="urn:microsoft.com/office/officeart/2005/8/layout/hierarchy1"/>
    <dgm:cxn modelId="{F2B54298-CA0C-485D-8D63-AA3C4116F91C}" type="presParOf" srcId="{3C72A56C-627E-4450-93AC-4C6283F40411}" destId="{31A74226-D4E3-4B37-87F5-C1E7ED1329DE}" srcOrd="1" destOrd="0" presId="urn:microsoft.com/office/officeart/2005/8/layout/hierarchy1"/>
    <dgm:cxn modelId="{C85EBA48-F7FF-4C63-A3B1-B4246386B95E}" type="presParOf" srcId="{D3410BDF-8D74-4199-B3CF-9D99A3764A28}" destId="{69CDA773-CF14-4062-87A3-12981A9C6EC4}" srcOrd="8" destOrd="0" presId="urn:microsoft.com/office/officeart/2005/8/layout/hierarchy1"/>
    <dgm:cxn modelId="{97C9DB04-4A76-491A-9E16-39BFD681DE06}" type="presParOf" srcId="{D3410BDF-8D74-4199-B3CF-9D99A3764A28}" destId="{3BBD54FB-3930-4059-8F62-5ED8DBC461A7}" srcOrd="9" destOrd="0" presId="urn:microsoft.com/office/officeart/2005/8/layout/hierarchy1"/>
    <dgm:cxn modelId="{919F6E93-D8C1-4AD5-8047-ADCB04C8F98B}" type="presParOf" srcId="{3BBD54FB-3930-4059-8F62-5ED8DBC461A7}" destId="{DE856E37-BA36-47C9-A2B8-C06858CF4DD5}" srcOrd="0" destOrd="0" presId="urn:microsoft.com/office/officeart/2005/8/layout/hierarchy1"/>
    <dgm:cxn modelId="{1CCA5AC4-5A6A-47E6-8462-D26E50B29682}" type="presParOf" srcId="{DE856E37-BA36-47C9-A2B8-C06858CF4DD5}" destId="{F51C9358-D547-40E9-AE99-53F8A5399CDC}" srcOrd="0" destOrd="0" presId="urn:microsoft.com/office/officeart/2005/8/layout/hierarchy1"/>
    <dgm:cxn modelId="{1FE82426-ACE7-4E97-A731-05442DB066D3}" type="presParOf" srcId="{DE856E37-BA36-47C9-A2B8-C06858CF4DD5}" destId="{F89B07EF-8EBA-476F-967F-086B9E530558}" srcOrd="1" destOrd="0" presId="urn:microsoft.com/office/officeart/2005/8/layout/hierarchy1"/>
    <dgm:cxn modelId="{E96183EF-7CC4-4E9C-9EB9-07B08D0DCBEB}" type="presParOf" srcId="{3BBD54FB-3930-4059-8F62-5ED8DBC461A7}" destId="{7D2B4E61-500E-47C5-8BB8-252650A0985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4F3DBE-3704-492F-BA5B-971972E9258F}">
      <dsp:nvSpPr>
        <dsp:cNvPr id="0" name=""/>
        <dsp:cNvSpPr/>
      </dsp:nvSpPr>
      <dsp:spPr>
        <a:xfrm>
          <a:off x="3056673" y="63916"/>
          <a:ext cx="3068002" cy="306800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600" b="0" i="0" u="none" strike="noStrike" kern="1200" cap="none" normalizeH="0" baseline="0" dirty="0" smtClean="0">
              <a:ln>
                <a:noFill/>
              </a:ln>
              <a:solidFill>
                <a:srgbClr val="3366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Образование</a:t>
          </a:r>
        </a:p>
      </dsp:txBody>
      <dsp:txXfrm>
        <a:off x="3465740" y="600817"/>
        <a:ext cx="2249868" cy="1380600"/>
      </dsp:txXfrm>
    </dsp:sp>
    <dsp:sp modelId="{208EC097-9656-454D-B693-BDF827ED581A}">
      <dsp:nvSpPr>
        <dsp:cNvPr id="0" name=""/>
        <dsp:cNvSpPr/>
      </dsp:nvSpPr>
      <dsp:spPr>
        <a:xfrm>
          <a:off x="4163710" y="1981418"/>
          <a:ext cx="3068002" cy="306800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600" b="0" i="0" u="none" strike="noStrike" kern="1200" cap="none" normalizeH="0" baseline="0" dirty="0" smtClean="0">
              <a:ln>
                <a:noFill/>
              </a:ln>
              <a:solidFill>
                <a:srgbClr val="3366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Воспитание</a:t>
          </a:r>
        </a:p>
      </dsp:txBody>
      <dsp:txXfrm>
        <a:off x="5102008" y="2773985"/>
        <a:ext cx="1840801" cy="1687401"/>
      </dsp:txXfrm>
    </dsp:sp>
    <dsp:sp modelId="{DC111A10-058C-4E59-A503-2D4FD069E9C4}">
      <dsp:nvSpPr>
        <dsp:cNvPr id="0" name=""/>
        <dsp:cNvSpPr/>
      </dsp:nvSpPr>
      <dsp:spPr>
        <a:xfrm>
          <a:off x="1949635" y="1981418"/>
          <a:ext cx="3068002" cy="306800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600" b="0" i="0" u="none" strike="noStrike" kern="1200" cap="none" normalizeH="0" baseline="0" dirty="0" smtClean="0">
              <a:ln>
                <a:noFill/>
              </a:ln>
              <a:solidFill>
                <a:srgbClr val="3366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Обучение</a:t>
          </a:r>
        </a:p>
      </dsp:txBody>
      <dsp:txXfrm>
        <a:off x="2238539" y="2773985"/>
        <a:ext cx="1840801" cy="16874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57F477-1E1F-4AEF-B39B-4051E9998EF2}">
      <dsp:nvSpPr>
        <dsp:cNvPr id="0" name=""/>
        <dsp:cNvSpPr/>
      </dsp:nvSpPr>
      <dsp:spPr>
        <a:xfrm>
          <a:off x="40" y="8427"/>
          <a:ext cx="3903199" cy="5184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Учитель</a:t>
          </a:r>
          <a:endParaRPr lang="ru-RU" sz="1800" b="1" i="1" kern="1200" dirty="0"/>
        </a:p>
      </dsp:txBody>
      <dsp:txXfrm>
        <a:off x="40" y="8427"/>
        <a:ext cx="3903199" cy="518400"/>
      </dsp:txXfrm>
    </dsp:sp>
    <dsp:sp modelId="{4CB3C19D-FB23-485F-91E4-7C072036409D}">
      <dsp:nvSpPr>
        <dsp:cNvPr id="0" name=""/>
        <dsp:cNvSpPr/>
      </dsp:nvSpPr>
      <dsp:spPr>
        <a:xfrm>
          <a:off x="40" y="526827"/>
          <a:ext cx="3903199" cy="3600753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преподает — целенаправленно передает знания, жизненный опыт, способы деятельности, основы культуры и научного знания;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руководит процессом освоения знаний, навыков и умений;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создает условия для развития личности учащихся (памяти, внимания, мышления)</a:t>
          </a:r>
        </a:p>
      </dsp:txBody>
      <dsp:txXfrm>
        <a:off x="40" y="526827"/>
        <a:ext cx="3903199" cy="3600753"/>
      </dsp:txXfrm>
    </dsp:sp>
    <dsp:sp modelId="{D37828F1-33D1-4AF3-A52A-7489A9B23549}">
      <dsp:nvSpPr>
        <dsp:cNvPr id="0" name=""/>
        <dsp:cNvSpPr/>
      </dsp:nvSpPr>
      <dsp:spPr>
        <a:xfrm>
          <a:off x="4449687" y="8427"/>
          <a:ext cx="3903199" cy="5184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Ученик</a:t>
          </a:r>
          <a:endParaRPr lang="ru-RU" sz="1800" b="1" i="1" kern="1200" dirty="0"/>
        </a:p>
      </dsp:txBody>
      <dsp:txXfrm>
        <a:off x="4449687" y="8427"/>
        <a:ext cx="3903199" cy="518400"/>
      </dsp:txXfrm>
    </dsp:sp>
    <dsp:sp modelId="{6618C0AE-8899-47B4-9CF7-9D8B3182FEA8}">
      <dsp:nvSpPr>
        <dsp:cNvPr id="0" name=""/>
        <dsp:cNvSpPr/>
      </dsp:nvSpPr>
      <dsp:spPr>
        <a:xfrm>
          <a:off x="4449687" y="526827"/>
          <a:ext cx="3903199" cy="3600753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учится — овладевает передаваемой информацией и выполняет учебные задания с помощью учителя, совместно с одноклассниками или самостоятельно;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пытается самостоятельно наблюдать, сравнивать, мыслить;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проявляет инициативу в поиске новых знаний, дополнительных источников информации (справочник, учебник, Интернет), занимается самообразованием</a:t>
          </a:r>
          <a:endParaRPr lang="ru-RU" sz="1800" kern="1200" dirty="0"/>
        </a:p>
      </dsp:txBody>
      <dsp:txXfrm>
        <a:off x="4449687" y="526827"/>
        <a:ext cx="3903199" cy="36007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B9CBA0-C51B-490F-86E8-0BD2A7759BFE}">
      <dsp:nvSpPr>
        <dsp:cNvPr id="0" name=""/>
        <dsp:cNvSpPr/>
      </dsp:nvSpPr>
      <dsp:spPr>
        <a:xfrm>
          <a:off x="3244155" y="1879302"/>
          <a:ext cx="1792608" cy="17926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Образование</a:t>
          </a:r>
          <a:endParaRPr lang="ru-RU" sz="1600" b="1" i="1" kern="1200" dirty="0"/>
        </a:p>
      </dsp:txBody>
      <dsp:txXfrm>
        <a:off x="3506676" y="2141823"/>
        <a:ext cx="1267566" cy="1267566"/>
      </dsp:txXfrm>
    </dsp:sp>
    <dsp:sp modelId="{78DE99A6-E5EE-4121-9E06-05EC41084A86}">
      <dsp:nvSpPr>
        <dsp:cNvPr id="0" name=""/>
        <dsp:cNvSpPr/>
      </dsp:nvSpPr>
      <dsp:spPr>
        <a:xfrm rot="11700000">
          <a:off x="1886034" y="2095119"/>
          <a:ext cx="1336304" cy="510893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69045D-A0B1-4752-A5D5-14622CC97183}">
      <dsp:nvSpPr>
        <dsp:cNvPr id="0" name=""/>
        <dsp:cNvSpPr/>
      </dsp:nvSpPr>
      <dsp:spPr>
        <a:xfrm>
          <a:off x="1057311" y="1496444"/>
          <a:ext cx="1702978" cy="13623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Ценность развивающегося человека и общества</a:t>
          </a:r>
          <a:endParaRPr lang="ru-RU" sz="1700" kern="1200" dirty="0"/>
        </a:p>
      </dsp:txBody>
      <dsp:txXfrm>
        <a:off x="1097214" y="1536347"/>
        <a:ext cx="1623172" cy="1282576"/>
      </dsp:txXfrm>
    </dsp:sp>
    <dsp:sp modelId="{BF9DF5BE-BC96-43A2-A64D-F06738155C89}">
      <dsp:nvSpPr>
        <dsp:cNvPr id="0" name=""/>
        <dsp:cNvSpPr/>
      </dsp:nvSpPr>
      <dsp:spPr>
        <a:xfrm rot="14700000">
          <a:off x="2778270" y="1031793"/>
          <a:ext cx="1336304" cy="510893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BB2D31-5D2A-45AE-A48A-953FA99903A3}">
      <dsp:nvSpPr>
        <dsp:cNvPr id="0" name=""/>
        <dsp:cNvSpPr/>
      </dsp:nvSpPr>
      <dsp:spPr>
        <a:xfrm>
          <a:off x="2312560" y="496"/>
          <a:ext cx="1702978" cy="13623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Процесс обучения и воспитания человека</a:t>
          </a:r>
          <a:endParaRPr lang="ru-RU" sz="1700" kern="1200" dirty="0"/>
        </a:p>
      </dsp:txBody>
      <dsp:txXfrm>
        <a:off x="2352463" y="40399"/>
        <a:ext cx="1623172" cy="1282576"/>
      </dsp:txXfrm>
    </dsp:sp>
    <dsp:sp modelId="{5713332C-45B3-4FDD-9005-6F6F9DA0AB33}">
      <dsp:nvSpPr>
        <dsp:cNvPr id="0" name=""/>
        <dsp:cNvSpPr/>
      </dsp:nvSpPr>
      <dsp:spPr>
        <a:xfrm rot="17700000">
          <a:off x="4166344" y="1031793"/>
          <a:ext cx="1336304" cy="510893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16893B-263C-428B-B14C-B3C63322EF51}">
      <dsp:nvSpPr>
        <dsp:cNvPr id="0" name=""/>
        <dsp:cNvSpPr/>
      </dsp:nvSpPr>
      <dsp:spPr>
        <a:xfrm>
          <a:off x="4265380" y="496"/>
          <a:ext cx="1702978" cy="13623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Результат процесса обучения и воспитания</a:t>
          </a:r>
          <a:endParaRPr lang="ru-RU" sz="1700" kern="1200" dirty="0"/>
        </a:p>
      </dsp:txBody>
      <dsp:txXfrm>
        <a:off x="4305283" y="40399"/>
        <a:ext cx="1623172" cy="1282576"/>
      </dsp:txXfrm>
    </dsp:sp>
    <dsp:sp modelId="{AFE07197-E116-47CE-B2E6-85013D483486}">
      <dsp:nvSpPr>
        <dsp:cNvPr id="0" name=""/>
        <dsp:cNvSpPr/>
      </dsp:nvSpPr>
      <dsp:spPr>
        <a:xfrm rot="20700000">
          <a:off x="5058581" y="2095119"/>
          <a:ext cx="1336304" cy="510893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5031FA-35EC-4291-B42B-4666E160082D}">
      <dsp:nvSpPr>
        <dsp:cNvPr id="0" name=""/>
        <dsp:cNvSpPr/>
      </dsp:nvSpPr>
      <dsp:spPr>
        <a:xfrm>
          <a:off x="5520629" y="1496444"/>
          <a:ext cx="1702978" cy="13623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Система</a:t>
          </a:r>
          <a:endParaRPr lang="ru-RU" sz="1700" kern="1200" dirty="0"/>
        </a:p>
      </dsp:txBody>
      <dsp:txXfrm>
        <a:off x="5560532" y="1536347"/>
        <a:ext cx="1623172" cy="12825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41B584-9E54-41D5-BD99-BD440A5D01E2}">
      <dsp:nvSpPr>
        <dsp:cNvPr id="0" name=""/>
        <dsp:cNvSpPr/>
      </dsp:nvSpPr>
      <dsp:spPr>
        <a:xfrm>
          <a:off x="4151481" y="862551"/>
          <a:ext cx="3202511" cy="3192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568"/>
              </a:lnTo>
              <a:lnTo>
                <a:pt x="3202511" y="217568"/>
              </a:lnTo>
              <a:lnTo>
                <a:pt x="3202511" y="319262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3754F0-1597-46EA-A285-BB17935F56FB}">
      <dsp:nvSpPr>
        <dsp:cNvPr id="0" name=""/>
        <dsp:cNvSpPr/>
      </dsp:nvSpPr>
      <dsp:spPr>
        <a:xfrm>
          <a:off x="4151481" y="862551"/>
          <a:ext cx="1067503" cy="3192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568"/>
              </a:lnTo>
              <a:lnTo>
                <a:pt x="1067503" y="217568"/>
              </a:lnTo>
              <a:lnTo>
                <a:pt x="1067503" y="319262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F6BD78-B695-486D-ADEC-4F807ABF1AAE}">
      <dsp:nvSpPr>
        <dsp:cNvPr id="0" name=""/>
        <dsp:cNvSpPr/>
      </dsp:nvSpPr>
      <dsp:spPr>
        <a:xfrm>
          <a:off x="3083978" y="862551"/>
          <a:ext cx="1067503" cy="319262"/>
        </a:xfrm>
        <a:custGeom>
          <a:avLst/>
          <a:gdLst/>
          <a:ahLst/>
          <a:cxnLst/>
          <a:rect l="0" t="0" r="0" b="0"/>
          <a:pathLst>
            <a:path>
              <a:moveTo>
                <a:pt x="1067503" y="0"/>
              </a:moveTo>
              <a:lnTo>
                <a:pt x="1067503" y="217568"/>
              </a:lnTo>
              <a:lnTo>
                <a:pt x="0" y="217568"/>
              </a:lnTo>
              <a:lnTo>
                <a:pt x="0" y="319262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5E4B55-321E-4184-8692-52F58A00B2FE}">
      <dsp:nvSpPr>
        <dsp:cNvPr id="0" name=""/>
        <dsp:cNvSpPr/>
      </dsp:nvSpPr>
      <dsp:spPr>
        <a:xfrm>
          <a:off x="948970" y="862551"/>
          <a:ext cx="3202511" cy="319262"/>
        </a:xfrm>
        <a:custGeom>
          <a:avLst/>
          <a:gdLst/>
          <a:ahLst/>
          <a:cxnLst/>
          <a:rect l="0" t="0" r="0" b="0"/>
          <a:pathLst>
            <a:path>
              <a:moveTo>
                <a:pt x="3202511" y="0"/>
              </a:moveTo>
              <a:lnTo>
                <a:pt x="3202511" y="217568"/>
              </a:lnTo>
              <a:lnTo>
                <a:pt x="0" y="217568"/>
              </a:lnTo>
              <a:lnTo>
                <a:pt x="0" y="319262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236074-CEF3-4D82-8699-6C35705B6C0A}">
      <dsp:nvSpPr>
        <dsp:cNvPr id="0" name=""/>
        <dsp:cNvSpPr/>
      </dsp:nvSpPr>
      <dsp:spPr>
        <a:xfrm>
          <a:off x="3205950" y="165479"/>
          <a:ext cx="1891062" cy="6970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03C432-4085-4F15-9930-F2058B65099F}">
      <dsp:nvSpPr>
        <dsp:cNvPr id="0" name=""/>
        <dsp:cNvSpPr/>
      </dsp:nvSpPr>
      <dsp:spPr>
        <a:xfrm>
          <a:off x="3327922" y="281353"/>
          <a:ext cx="1891062" cy="69707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/>
            <a:t>Дидактические системы</a:t>
          </a:r>
          <a:endParaRPr lang="ru-RU" sz="1500" b="1" i="1" kern="1200" dirty="0"/>
        </a:p>
      </dsp:txBody>
      <dsp:txXfrm>
        <a:off x="3348339" y="301770"/>
        <a:ext cx="1850228" cy="656237"/>
      </dsp:txXfrm>
    </dsp:sp>
    <dsp:sp modelId="{EA51E195-5592-44AA-8AA0-F0C80445DDEA}">
      <dsp:nvSpPr>
        <dsp:cNvPr id="0" name=""/>
        <dsp:cNvSpPr/>
      </dsp:nvSpPr>
      <dsp:spPr>
        <a:xfrm>
          <a:off x="3439" y="1181814"/>
          <a:ext cx="1891062" cy="6970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699F9E-D54B-4760-BA70-0A85C56BF1ED}">
      <dsp:nvSpPr>
        <dsp:cNvPr id="0" name=""/>
        <dsp:cNvSpPr/>
      </dsp:nvSpPr>
      <dsp:spPr>
        <a:xfrm>
          <a:off x="125411" y="1297688"/>
          <a:ext cx="1891062" cy="69707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Развивающее обучение</a:t>
          </a:r>
          <a:endParaRPr lang="ru-RU" sz="1500" kern="1200" dirty="0"/>
        </a:p>
      </dsp:txBody>
      <dsp:txXfrm>
        <a:off x="145828" y="1318105"/>
        <a:ext cx="1850228" cy="656237"/>
      </dsp:txXfrm>
    </dsp:sp>
    <dsp:sp modelId="{033310A3-DCCB-4583-B9C9-4EFFBAF0037A}">
      <dsp:nvSpPr>
        <dsp:cNvPr id="0" name=""/>
        <dsp:cNvSpPr/>
      </dsp:nvSpPr>
      <dsp:spPr>
        <a:xfrm>
          <a:off x="2138446" y="1181814"/>
          <a:ext cx="1891062" cy="6970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D01CC8-4B01-4ED2-8CE8-F49C9515DC0A}">
      <dsp:nvSpPr>
        <dsp:cNvPr id="0" name=""/>
        <dsp:cNvSpPr/>
      </dsp:nvSpPr>
      <dsp:spPr>
        <a:xfrm>
          <a:off x="2260419" y="1297688"/>
          <a:ext cx="1891062" cy="69707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Проблемное обучение</a:t>
          </a:r>
          <a:endParaRPr lang="ru-RU" sz="1500" kern="1200" dirty="0"/>
        </a:p>
      </dsp:txBody>
      <dsp:txXfrm>
        <a:off x="2280836" y="1318105"/>
        <a:ext cx="1850228" cy="656237"/>
      </dsp:txXfrm>
    </dsp:sp>
    <dsp:sp modelId="{0627793F-F0C7-4FD3-B9E8-EF2F66DE650E}">
      <dsp:nvSpPr>
        <dsp:cNvPr id="0" name=""/>
        <dsp:cNvSpPr/>
      </dsp:nvSpPr>
      <dsp:spPr>
        <a:xfrm>
          <a:off x="4273454" y="1181814"/>
          <a:ext cx="1891062" cy="6970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6015CE-0B5C-4265-8868-882BEB128086}">
      <dsp:nvSpPr>
        <dsp:cNvPr id="0" name=""/>
        <dsp:cNvSpPr/>
      </dsp:nvSpPr>
      <dsp:spPr>
        <a:xfrm>
          <a:off x="4395426" y="1297688"/>
          <a:ext cx="1891062" cy="69707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Модульное обучение</a:t>
          </a:r>
          <a:endParaRPr lang="ru-RU" sz="1500" kern="1200" dirty="0"/>
        </a:p>
      </dsp:txBody>
      <dsp:txXfrm>
        <a:off x="4415843" y="1318105"/>
        <a:ext cx="1850228" cy="656237"/>
      </dsp:txXfrm>
    </dsp:sp>
    <dsp:sp modelId="{9DCDE6AD-61BB-4C5B-A59F-775788580A9F}">
      <dsp:nvSpPr>
        <dsp:cNvPr id="0" name=""/>
        <dsp:cNvSpPr/>
      </dsp:nvSpPr>
      <dsp:spPr>
        <a:xfrm>
          <a:off x="6408461" y="1181814"/>
          <a:ext cx="1891062" cy="6970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F1CB8A-DA0E-447D-AFAF-AA1CB045C067}">
      <dsp:nvSpPr>
        <dsp:cNvPr id="0" name=""/>
        <dsp:cNvSpPr/>
      </dsp:nvSpPr>
      <dsp:spPr>
        <a:xfrm>
          <a:off x="6530434" y="1297688"/>
          <a:ext cx="1891062" cy="69707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Программированное обучение</a:t>
          </a:r>
          <a:endParaRPr lang="ru-RU" sz="1500" kern="1200" dirty="0"/>
        </a:p>
      </dsp:txBody>
      <dsp:txXfrm>
        <a:off x="6550851" y="1318105"/>
        <a:ext cx="1850228" cy="6562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CDA773-CF14-4062-87A3-12981A9C6EC4}">
      <dsp:nvSpPr>
        <dsp:cNvPr id="0" name=""/>
        <dsp:cNvSpPr/>
      </dsp:nvSpPr>
      <dsp:spPr>
        <a:xfrm>
          <a:off x="4099174" y="1488467"/>
          <a:ext cx="3400718" cy="404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728"/>
              </a:lnTo>
              <a:lnTo>
                <a:pt x="3400718" y="275728"/>
              </a:lnTo>
              <a:lnTo>
                <a:pt x="3400718" y="404608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85BB35-2B68-4D5B-A0EF-A65FA8510B67}">
      <dsp:nvSpPr>
        <dsp:cNvPr id="0" name=""/>
        <dsp:cNvSpPr/>
      </dsp:nvSpPr>
      <dsp:spPr>
        <a:xfrm>
          <a:off x="4099174" y="1488467"/>
          <a:ext cx="1700359" cy="404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728"/>
              </a:lnTo>
              <a:lnTo>
                <a:pt x="1700359" y="275728"/>
              </a:lnTo>
              <a:lnTo>
                <a:pt x="1700359" y="404608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7D02C8-50FE-4B8A-915D-68649AA16C58}">
      <dsp:nvSpPr>
        <dsp:cNvPr id="0" name=""/>
        <dsp:cNvSpPr/>
      </dsp:nvSpPr>
      <dsp:spPr>
        <a:xfrm>
          <a:off x="4053454" y="1488467"/>
          <a:ext cx="91440" cy="4046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4608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ADB2E2-DC3A-465F-B186-BCB7CEF40975}">
      <dsp:nvSpPr>
        <dsp:cNvPr id="0" name=""/>
        <dsp:cNvSpPr/>
      </dsp:nvSpPr>
      <dsp:spPr>
        <a:xfrm>
          <a:off x="2398815" y="1488467"/>
          <a:ext cx="1700359" cy="404608"/>
        </a:xfrm>
        <a:custGeom>
          <a:avLst/>
          <a:gdLst/>
          <a:ahLst/>
          <a:cxnLst/>
          <a:rect l="0" t="0" r="0" b="0"/>
          <a:pathLst>
            <a:path>
              <a:moveTo>
                <a:pt x="1700359" y="0"/>
              </a:moveTo>
              <a:lnTo>
                <a:pt x="1700359" y="275728"/>
              </a:lnTo>
              <a:lnTo>
                <a:pt x="0" y="275728"/>
              </a:lnTo>
              <a:lnTo>
                <a:pt x="0" y="404608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A647C6-770B-41A7-A5C1-711A96EF2A91}">
      <dsp:nvSpPr>
        <dsp:cNvPr id="0" name=""/>
        <dsp:cNvSpPr/>
      </dsp:nvSpPr>
      <dsp:spPr>
        <a:xfrm>
          <a:off x="698456" y="1488467"/>
          <a:ext cx="3400718" cy="404608"/>
        </a:xfrm>
        <a:custGeom>
          <a:avLst/>
          <a:gdLst/>
          <a:ahLst/>
          <a:cxnLst/>
          <a:rect l="0" t="0" r="0" b="0"/>
          <a:pathLst>
            <a:path>
              <a:moveTo>
                <a:pt x="3400718" y="0"/>
              </a:moveTo>
              <a:lnTo>
                <a:pt x="3400718" y="275728"/>
              </a:lnTo>
              <a:lnTo>
                <a:pt x="0" y="275728"/>
              </a:lnTo>
              <a:lnTo>
                <a:pt x="0" y="404608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212702-3DD3-4343-B333-EBBDA0EF9263}">
      <dsp:nvSpPr>
        <dsp:cNvPr id="0" name=""/>
        <dsp:cNvSpPr/>
      </dsp:nvSpPr>
      <dsp:spPr>
        <a:xfrm>
          <a:off x="2880321" y="605053"/>
          <a:ext cx="2437707" cy="8834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5B6E3B-CBED-4DE1-AF89-2A835554C42D}">
      <dsp:nvSpPr>
        <dsp:cNvPr id="0" name=""/>
        <dsp:cNvSpPr/>
      </dsp:nvSpPr>
      <dsp:spPr>
        <a:xfrm>
          <a:off x="3034899" y="751902"/>
          <a:ext cx="2437707" cy="883413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/>
            <a:t>Образовательные технологии</a:t>
          </a:r>
          <a:endParaRPr lang="ru-RU" sz="1400" b="1" i="1" kern="1200" dirty="0"/>
        </a:p>
      </dsp:txBody>
      <dsp:txXfrm>
        <a:off x="3060773" y="777776"/>
        <a:ext cx="2385959" cy="831665"/>
      </dsp:txXfrm>
    </dsp:sp>
    <dsp:sp modelId="{EA6AEF3C-8311-4064-9DDA-77C289470707}">
      <dsp:nvSpPr>
        <dsp:cNvPr id="0" name=""/>
        <dsp:cNvSpPr/>
      </dsp:nvSpPr>
      <dsp:spPr>
        <a:xfrm>
          <a:off x="2855" y="1893075"/>
          <a:ext cx="1391202" cy="8834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932676-0BFA-4928-970E-A31D5003AA9E}">
      <dsp:nvSpPr>
        <dsp:cNvPr id="0" name=""/>
        <dsp:cNvSpPr/>
      </dsp:nvSpPr>
      <dsp:spPr>
        <a:xfrm>
          <a:off x="157433" y="2039924"/>
          <a:ext cx="1391202" cy="883413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  <a:latin typeface="+mj-lt"/>
              <a:ea typeface="Times New Roman"/>
            </a:rPr>
            <a:t>Структурно-логические, или задачные</a:t>
          </a:r>
          <a:endParaRPr lang="ru-RU" sz="1400" kern="1200" dirty="0"/>
        </a:p>
      </dsp:txBody>
      <dsp:txXfrm>
        <a:off x="183307" y="2065798"/>
        <a:ext cx="1339454" cy="831665"/>
      </dsp:txXfrm>
    </dsp:sp>
    <dsp:sp modelId="{50B317ED-C4A2-4FB6-A3C8-D81BC7F89332}">
      <dsp:nvSpPr>
        <dsp:cNvPr id="0" name=""/>
        <dsp:cNvSpPr/>
      </dsp:nvSpPr>
      <dsp:spPr>
        <a:xfrm>
          <a:off x="1703214" y="1893075"/>
          <a:ext cx="1391202" cy="8834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B018FC-F13E-4CE4-B504-A195D55A7754}">
      <dsp:nvSpPr>
        <dsp:cNvPr id="0" name=""/>
        <dsp:cNvSpPr/>
      </dsp:nvSpPr>
      <dsp:spPr>
        <a:xfrm>
          <a:off x="1857792" y="2039924"/>
          <a:ext cx="1391202" cy="883413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  <a:latin typeface="+mj-lt"/>
              <a:ea typeface="Times New Roman"/>
            </a:rPr>
            <a:t>Игровые </a:t>
          </a:r>
          <a:endParaRPr lang="ru-RU" sz="1400" kern="1200" dirty="0"/>
        </a:p>
      </dsp:txBody>
      <dsp:txXfrm>
        <a:off x="1883666" y="2065798"/>
        <a:ext cx="1339454" cy="831665"/>
      </dsp:txXfrm>
    </dsp:sp>
    <dsp:sp modelId="{0AF1A179-3446-473B-A532-A29F372F676F}">
      <dsp:nvSpPr>
        <dsp:cNvPr id="0" name=""/>
        <dsp:cNvSpPr/>
      </dsp:nvSpPr>
      <dsp:spPr>
        <a:xfrm>
          <a:off x="3403573" y="1893075"/>
          <a:ext cx="1391202" cy="8834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EA87BA-A22B-40ED-80B4-3DC1F3CF1229}">
      <dsp:nvSpPr>
        <dsp:cNvPr id="0" name=""/>
        <dsp:cNvSpPr/>
      </dsp:nvSpPr>
      <dsp:spPr>
        <a:xfrm>
          <a:off x="3558151" y="2039924"/>
          <a:ext cx="1391202" cy="883413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Компьютерные</a:t>
          </a:r>
          <a:endParaRPr lang="ru-RU" sz="1400" kern="1200" dirty="0"/>
        </a:p>
      </dsp:txBody>
      <dsp:txXfrm>
        <a:off x="3584025" y="2065798"/>
        <a:ext cx="1339454" cy="831665"/>
      </dsp:txXfrm>
    </dsp:sp>
    <dsp:sp modelId="{03DC744D-375F-409F-9D8F-0748355AC3E4}">
      <dsp:nvSpPr>
        <dsp:cNvPr id="0" name=""/>
        <dsp:cNvSpPr/>
      </dsp:nvSpPr>
      <dsp:spPr>
        <a:xfrm>
          <a:off x="5103932" y="1893075"/>
          <a:ext cx="1391202" cy="8834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45D6B3-D339-414E-B9DF-91AC80ACF2E6}">
      <dsp:nvSpPr>
        <dsp:cNvPr id="0" name=""/>
        <dsp:cNvSpPr/>
      </dsp:nvSpPr>
      <dsp:spPr>
        <a:xfrm>
          <a:off x="5258510" y="2039924"/>
          <a:ext cx="1391202" cy="883413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  <a:latin typeface="+mj-lt"/>
              <a:ea typeface="Times New Roman"/>
            </a:rPr>
            <a:t>Диалоговые </a:t>
          </a:r>
          <a:endParaRPr lang="ru-RU" sz="1400" kern="1200" dirty="0"/>
        </a:p>
      </dsp:txBody>
      <dsp:txXfrm>
        <a:off x="5284384" y="2065798"/>
        <a:ext cx="1339454" cy="831665"/>
      </dsp:txXfrm>
    </dsp:sp>
    <dsp:sp modelId="{F51C9358-D547-40E9-AE99-53F8A5399CDC}">
      <dsp:nvSpPr>
        <dsp:cNvPr id="0" name=""/>
        <dsp:cNvSpPr/>
      </dsp:nvSpPr>
      <dsp:spPr>
        <a:xfrm>
          <a:off x="6804291" y="1893075"/>
          <a:ext cx="1391202" cy="8834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9B07EF-8EBA-476F-967F-086B9E530558}">
      <dsp:nvSpPr>
        <dsp:cNvPr id="0" name=""/>
        <dsp:cNvSpPr/>
      </dsp:nvSpPr>
      <dsp:spPr>
        <a:xfrm>
          <a:off x="6958869" y="2039924"/>
          <a:ext cx="1391202" cy="883413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>
              <a:solidFill>
                <a:srgbClr val="000000"/>
              </a:solidFill>
              <a:latin typeface="+mj-lt"/>
              <a:ea typeface="Times New Roman"/>
            </a:rPr>
            <a:t>Тренинговые</a:t>
          </a:r>
          <a:r>
            <a:rPr lang="ru-RU" sz="1400" kern="1200" dirty="0" smtClean="0">
              <a:solidFill>
                <a:srgbClr val="000000"/>
              </a:solidFill>
              <a:latin typeface="+mj-lt"/>
              <a:ea typeface="Times New Roman"/>
            </a:rPr>
            <a:t> </a:t>
          </a:r>
          <a:endParaRPr lang="ru-RU" sz="1400" kern="1200" dirty="0"/>
        </a:p>
      </dsp:txBody>
      <dsp:txXfrm>
        <a:off x="6984743" y="2065798"/>
        <a:ext cx="1339454" cy="8316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A53DD-2494-4FDF-88EB-11A47A76A15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F955F0-74FA-4B00-8686-164A99166D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322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CD8680-1528-410E-B56E-9E0E6339E2C7}" type="slidenum">
              <a:rPr lang="ru-RU" smtClean="0"/>
              <a:pPr/>
              <a:t>19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200733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238800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C9D87E-5BE6-4BE9-929C-BA8C7FEC79D6}" type="slidenum">
              <a:rPr lang="ru-RU" smtClean="0"/>
              <a:pPr/>
              <a:t>29</a:t>
            </a:fld>
            <a:endParaRPr lang="ru-RU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158139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41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25E60-CF85-46D0-B2E1-4EBAA497F0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3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Педагогика высшей школы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957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x-none" dirty="0" smtClean="0"/>
              <a:t>Предмет, цели и задачи педагогической деятельности в высшей школе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b="1" dirty="0" smtClean="0"/>
              <a:t>Предмет </a:t>
            </a:r>
            <a:r>
              <a:rPr lang="ru-RU" b="1" dirty="0"/>
              <a:t>педагогики высшей школы </a:t>
            </a:r>
            <a:r>
              <a:rPr lang="ru-RU" dirty="0"/>
              <a:t>– закономерности учебно-воспитательного процесса, протекающего в высших учебных заведениях всех уровней аккредитации, специфические проблемы получения высшего образования в современных условиях, педагогические особенности образовательного процесса в вузе, прежде всего, особенности его проектирования и управления им, педагогические и </a:t>
            </a:r>
            <a:r>
              <a:rPr lang="ru-RU" dirty="0" err="1"/>
              <a:t>акмеологические</a:t>
            </a:r>
            <a:r>
              <a:rPr lang="ru-RU" dirty="0"/>
              <a:t> особенности проектирования, организации и управления данным процессом. </a:t>
            </a:r>
          </a:p>
        </p:txBody>
      </p:sp>
    </p:spTree>
    <p:extLst>
      <p:ext uri="{BB962C8B-B14F-4D97-AF65-F5344CB8AC3E}">
        <p14:creationId xmlns:p14="http://schemas.microsoft.com/office/powerpoint/2010/main" val="1467743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Задачи педагогики высшей школы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анализ социально-исторических характеристик системы высшего образования; </a:t>
            </a:r>
          </a:p>
          <a:p>
            <a:r>
              <a:rPr lang="ru-RU" dirty="0" smtClean="0"/>
              <a:t> </a:t>
            </a:r>
            <a:r>
              <a:rPr lang="ru-RU" dirty="0"/>
              <a:t>анализ содержания, форм и методов обучения, развития и воспитания студентов в высшем учебном заведении; </a:t>
            </a:r>
          </a:p>
          <a:p>
            <a:r>
              <a:rPr lang="ru-RU" dirty="0" smtClean="0"/>
              <a:t> </a:t>
            </a:r>
            <a:r>
              <a:rPr lang="ru-RU" dirty="0"/>
              <a:t>анализ методов контроля и оценки успеваемости студентов на основе системного подхода; </a:t>
            </a:r>
          </a:p>
          <a:p>
            <a:r>
              <a:rPr lang="ru-RU" dirty="0" smtClean="0"/>
              <a:t> </a:t>
            </a:r>
            <a:r>
              <a:rPr lang="ru-RU" dirty="0"/>
              <a:t>разработка новых технологий воспитания и обучения студентов в высшем учебном заведении; </a:t>
            </a:r>
          </a:p>
          <a:p>
            <a:r>
              <a:rPr lang="ru-RU" dirty="0" smtClean="0"/>
              <a:t> </a:t>
            </a:r>
            <a:r>
              <a:rPr lang="ru-RU" dirty="0"/>
              <a:t>выявление педагогических закономерностей формирования студентов как будущих специалистов;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3375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Задачи педагогики высшей </a:t>
            </a:r>
            <a:r>
              <a:rPr lang="ru-RU" dirty="0" smtClean="0"/>
              <a:t>школы (2)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 изучение диалектических взаимосвязей объективных и субъективных, социальных и природных факторов воспитания и развития студенчества, его потенциальных и реальных возможностей; </a:t>
            </a:r>
          </a:p>
          <a:p>
            <a:r>
              <a:rPr lang="ru-RU" dirty="0"/>
              <a:t> исследование соотношения целей и средств воспитания и обучения; </a:t>
            </a:r>
          </a:p>
          <a:p>
            <a:r>
              <a:rPr lang="ru-RU" dirty="0"/>
              <a:t> разработка теории и методики воспитания и обучения, которые педагог-преподаватель может использовать в своей практической деятельности; </a:t>
            </a:r>
          </a:p>
          <a:p>
            <a:r>
              <a:rPr lang="ru-RU" dirty="0"/>
              <a:t> выработка критериев эффективности педагогической системы на основе закономерностей педагогических процессов.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0752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363272" cy="886544"/>
          </a:xfrm>
        </p:spPr>
        <p:txBody>
          <a:bodyPr>
            <a:normAutofit fontScale="90000"/>
          </a:bodyPr>
          <a:lstStyle/>
          <a:p>
            <a:pPr algn="ctr"/>
            <a:r>
              <a:rPr lang="x-none" dirty="0" smtClean="0"/>
              <a:t>Субъект педагогической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x-none" dirty="0" smtClean="0"/>
              <a:t> деятельности</a:t>
            </a:r>
            <a:r>
              <a:rPr lang="ru-RU" dirty="0" smtClean="0"/>
              <a:t> – преподаватель, его </a:t>
            </a:r>
            <a:r>
              <a:rPr lang="ru-RU" dirty="0" smtClean="0"/>
              <a:t>ЛИЧНОСТЬ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smtClean="0"/>
              <a:t>Преподаватель дает знания и воспитывает </a:t>
            </a:r>
            <a:r>
              <a:rPr lang="ru-RU" b="1" i="1" dirty="0" smtClean="0"/>
              <a:t>желание </a:t>
            </a:r>
            <a:r>
              <a:rPr lang="ru-RU" b="1" i="1" dirty="0"/>
              <a:t>и умение приобретать эти знания и пользоваться ими</a:t>
            </a:r>
            <a:r>
              <a:rPr lang="ru-RU" b="1" dirty="0"/>
              <a:t>.</a:t>
            </a:r>
            <a:r>
              <a:rPr lang="ru-RU" dirty="0"/>
              <a:t> </a:t>
            </a:r>
          </a:p>
          <a:p>
            <a:pPr marL="0" indent="0" algn="just">
              <a:buNone/>
            </a:pPr>
            <a:r>
              <a:rPr lang="ru-RU" dirty="0" smtClean="0"/>
              <a:t>Преподаватель - </a:t>
            </a:r>
            <a:r>
              <a:rPr lang="ru-RU" b="1" i="1" dirty="0" smtClean="0"/>
              <a:t>организатор </a:t>
            </a:r>
            <a:r>
              <a:rPr lang="ru-RU" b="1" i="1" dirty="0"/>
              <a:t>познавательной активности</a:t>
            </a:r>
            <a:r>
              <a:rPr lang="ru-RU" dirty="0"/>
              <a:t> студентов, </a:t>
            </a:r>
            <a:r>
              <a:rPr lang="ru-RU" dirty="0" smtClean="0"/>
              <a:t>их </a:t>
            </a:r>
            <a:r>
              <a:rPr lang="ru-RU" dirty="0"/>
              <a:t>самостоятельной работы, научного творчества.</a:t>
            </a:r>
          </a:p>
          <a:p>
            <a:pPr marL="0" indent="0" algn="just">
              <a:buNone/>
            </a:pPr>
            <a:r>
              <a:rPr lang="ru-RU" b="1" dirty="0" smtClean="0"/>
              <a:t>Структура </a:t>
            </a:r>
            <a:r>
              <a:rPr lang="ru-RU" b="1" dirty="0"/>
              <a:t>профессионально необходимых качеств </a:t>
            </a:r>
            <a:r>
              <a:rPr lang="ru-RU" b="1" dirty="0" smtClean="0"/>
              <a:t>преподавателя:</a:t>
            </a:r>
          </a:p>
          <a:p>
            <a:pPr marL="0" indent="0" algn="just">
              <a:buNone/>
            </a:pPr>
            <a:r>
              <a:rPr lang="ru-RU" i="1" dirty="0" smtClean="0"/>
              <a:t>Объективный блок</a:t>
            </a:r>
            <a:r>
              <a:rPr lang="ru-RU" i="1" dirty="0"/>
              <a:t> </a:t>
            </a:r>
            <a:r>
              <a:rPr lang="ru-RU" dirty="0"/>
              <a:t>(профессиональные знания, профессиональные умения, психологические и педагогические знания</a:t>
            </a:r>
            <a:r>
              <a:rPr lang="ru-RU" dirty="0" smtClean="0"/>
              <a:t>);</a:t>
            </a:r>
          </a:p>
          <a:p>
            <a:pPr marL="0" indent="0" algn="just">
              <a:buNone/>
            </a:pPr>
            <a:r>
              <a:rPr lang="ru-RU" i="1" dirty="0" smtClean="0"/>
              <a:t>субъективные характеристики</a:t>
            </a:r>
            <a:r>
              <a:rPr lang="ru-RU" i="1" dirty="0"/>
              <a:t> </a:t>
            </a:r>
            <a:r>
              <a:rPr lang="ru-RU" dirty="0"/>
              <a:t>(психологические позиции, установки, личностные особенности).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903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457200" y="1285861"/>
            <a:ext cx="8186766" cy="846995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ru-RU" sz="2400" b="1" i="1" dirty="0" smtClean="0"/>
              <a:t>Обучение</a:t>
            </a:r>
            <a:r>
              <a:rPr lang="ru-RU" sz="2400" dirty="0" smtClean="0"/>
              <a:t> </a:t>
            </a:r>
            <a:r>
              <a:rPr lang="ru-RU" sz="2400" dirty="0"/>
              <a:t>– процесс взаимодействия учителя и учащихся, в результате которого обеспечивается развитие ученика.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7211144" cy="92211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ru-RU" dirty="0"/>
              <a:t>Категории </a:t>
            </a:r>
            <a:r>
              <a:rPr lang="ru-RU" dirty="0" smtClean="0"/>
              <a:t>педагогики. Обучение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325317277"/>
              </p:ext>
            </p:extLst>
          </p:nvPr>
        </p:nvGraphicFramePr>
        <p:xfrm>
          <a:off x="539552" y="2204864"/>
          <a:ext cx="8352928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671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>
                <a:solidFill>
                  <a:srgbClr val="009900"/>
                </a:solidFill>
              </a:rPr>
              <a:t>Обучение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50825" y="2420938"/>
            <a:ext cx="49688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b="1">
                <a:solidFill>
                  <a:srgbClr val="336600"/>
                </a:solidFill>
              </a:rPr>
              <a:t>Обучение </a:t>
            </a:r>
            <a:r>
              <a:rPr lang="ru-RU" altLang="ru-RU" sz="2400">
                <a:solidFill>
                  <a:srgbClr val="336600"/>
                </a:solidFill>
              </a:rPr>
              <a:t>– это специально организованный, целенаправленный и управляемый процесс взаимодействия учителей и учеников. 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364163" y="1196975"/>
            <a:ext cx="3529012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>
                <a:solidFill>
                  <a:srgbClr val="336600"/>
                </a:solidFill>
              </a:rPr>
              <a:t>Преподавание</a:t>
            </a:r>
            <a:r>
              <a:rPr lang="ru-RU" altLang="ru-RU"/>
              <a:t>– организация учебного труда обучаемых, формирование у учащихся мотивации и опыта познавательной деятельности, планомерная и систематическая передача содержания образования. 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5400675" y="4149725"/>
            <a:ext cx="3743325" cy="201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>
                <a:solidFill>
                  <a:srgbClr val="336600"/>
                </a:solidFill>
              </a:rPr>
              <a:t>Учение </a:t>
            </a:r>
            <a:r>
              <a:rPr lang="ru-RU" altLang="ru-RU"/>
              <a:t>- усвоение знаний, умений, навыков, формирование мировоззрения, развитие умственных сил и потенциальных возможностей обучаемых, закрепление навыков самообразования.</a:t>
            </a:r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V="1">
            <a:off x="4427538" y="2205038"/>
            <a:ext cx="792162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4500563" y="3860800"/>
            <a:ext cx="719137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25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7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9" dur="2000"/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9" grpId="0"/>
      <p:bldP spid="13320" grpId="0"/>
      <p:bldP spid="13322" grpId="0" animBg="1"/>
      <p:bldP spid="133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7139136" cy="922337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dirty="0" smtClean="0"/>
              <a:t>Категории педагогики. Образование</a:t>
            </a: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395536" y="5157192"/>
            <a:ext cx="8640960" cy="1728192"/>
          </a:xfrm>
        </p:spPr>
        <p:txBody>
          <a:bodyPr/>
          <a:lstStyle/>
          <a:p>
            <a:pPr algn="ctr"/>
            <a:r>
              <a:rPr lang="ru-RU" sz="2400" i="1" dirty="0" smtClean="0"/>
              <a:t>Обучение, воспитание и образование можно рассматривать как особым образом организованную деятельность, результатом которой является развитие человека.</a:t>
            </a:r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883558592"/>
              </p:ext>
            </p:extLst>
          </p:nvPr>
        </p:nvGraphicFramePr>
        <p:xfrm>
          <a:off x="539552" y="1340768"/>
          <a:ext cx="8280920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41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6346825" cy="922337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dirty="0" smtClean="0"/>
              <a:t>Виды дидактических систем</a:t>
            </a: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457200" y="1285861"/>
            <a:ext cx="8229600" cy="2791212"/>
          </a:xfrm>
        </p:spPr>
        <p:txBody>
          <a:bodyPr/>
          <a:lstStyle/>
          <a:p>
            <a:r>
              <a:rPr lang="ru-RU" sz="2400" dirty="0" smtClean="0"/>
              <a:t>Диалектическое отношение «обучение—воспитание» направлено прежде всего на развитие </a:t>
            </a:r>
            <a:r>
              <a:rPr lang="ru-RU" sz="2400" dirty="0" err="1" smtClean="0"/>
              <a:t>деятельностных</a:t>
            </a:r>
            <a:r>
              <a:rPr lang="ru-RU" sz="2400" dirty="0" smtClean="0"/>
              <a:t> и личностных характеристик человека на основе его интересов, приобретенных знаний, умений и навыков.</a:t>
            </a:r>
          </a:p>
          <a:p>
            <a:r>
              <a:rPr lang="ru-RU" sz="2400" dirty="0" smtClean="0"/>
              <a:t>В зависимости от особенностей реализации процесса взаимодействия преподавания и учения в науке и практике выделяют разные </a:t>
            </a:r>
            <a:r>
              <a:rPr lang="ru-RU" sz="2400" b="1" dirty="0" smtClean="0"/>
              <a:t>дидактические системы</a:t>
            </a:r>
            <a:r>
              <a:rPr lang="ru-RU" sz="2400" dirty="0" smtClean="0"/>
              <a:t>. </a:t>
            </a:r>
          </a:p>
          <a:p>
            <a:endParaRPr lang="ru-RU" sz="2400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111996783"/>
              </p:ext>
            </p:extLst>
          </p:nvPr>
        </p:nvGraphicFramePr>
        <p:xfrm>
          <a:off x="539552" y="4149080"/>
          <a:ext cx="8424936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491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10" y="152400"/>
            <a:ext cx="8686779" cy="6515084"/>
          </a:xfrm>
        </p:spPr>
      </p:pic>
    </p:spTree>
    <p:extLst>
      <p:ext uri="{BB962C8B-B14F-4D97-AF65-F5344CB8AC3E}">
        <p14:creationId xmlns:p14="http://schemas.microsoft.com/office/powerpoint/2010/main" val="153678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algn="just"/>
            <a:r>
              <a:rPr lang="ru-RU" sz="3200" b="1" dirty="0" smtClean="0"/>
              <a:t>Виды педагогической деятельности</a:t>
            </a:r>
            <a:endParaRPr lang="ru-RU" sz="3200" dirty="0" smtClean="0"/>
          </a:p>
        </p:txBody>
      </p:sp>
      <p:sp>
        <p:nvSpPr>
          <p:cNvPr id="9219" name="Текст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4040188" cy="533400"/>
          </a:xfrm>
          <a:solidFill>
            <a:srgbClr val="CC99FF"/>
          </a:solidFill>
          <a:ln>
            <a:solidFill>
              <a:srgbClr val="CC99FF"/>
            </a:solidFill>
          </a:ln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преподавание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4040188" cy="4297363"/>
          </a:xfrm>
          <a:ln>
            <a:solidFill>
              <a:srgbClr val="CC99FF"/>
            </a:solidFill>
          </a:ln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dirty="0" smtClean="0"/>
              <a:t>-обучающая, развивающая </a:t>
            </a:r>
            <a:r>
              <a:rPr lang="ru-RU" dirty="0"/>
              <a:t>и </a:t>
            </a:r>
            <a:r>
              <a:rPr lang="ru-RU" dirty="0" smtClean="0"/>
              <a:t>воспитывающая </a:t>
            </a:r>
            <a:r>
              <a:rPr lang="ru-RU" dirty="0"/>
              <a:t>деятельность педагога, </a:t>
            </a:r>
            <a:r>
              <a:rPr lang="ru-RU" dirty="0" smtClean="0"/>
              <a:t>включающая</a:t>
            </a:r>
          </a:p>
          <a:p>
            <a:pPr>
              <a:defRPr/>
            </a:pPr>
            <a:r>
              <a:rPr lang="ru-RU" dirty="0" smtClean="0"/>
              <a:t> информирование,</a:t>
            </a:r>
          </a:p>
          <a:p>
            <a:pPr>
              <a:defRPr/>
            </a:pPr>
            <a:r>
              <a:rPr lang="ru-RU" dirty="0" smtClean="0"/>
              <a:t>стимулирование,</a:t>
            </a:r>
          </a:p>
          <a:p>
            <a:pPr>
              <a:defRPr/>
            </a:pPr>
            <a:r>
              <a:rPr lang="ru-RU" dirty="0" smtClean="0"/>
              <a:t>инструктирование,</a:t>
            </a:r>
          </a:p>
          <a:p>
            <a:pPr>
              <a:defRPr/>
            </a:pPr>
            <a:r>
              <a:rPr lang="ru-RU" dirty="0" smtClean="0"/>
              <a:t>коррекцию </a:t>
            </a:r>
            <a:r>
              <a:rPr lang="ru-RU" dirty="0"/>
              <a:t>и контроль</a:t>
            </a:r>
          </a:p>
        </p:txBody>
      </p:sp>
      <p:sp>
        <p:nvSpPr>
          <p:cNvPr id="9221" name="Текст 4"/>
          <p:cNvSpPr>
            <a:spLocks noGrp="1"/>
          </p:cNvSpPr>
          <p:nvPr>
            <p:ph type="body" sz="quarter" idx="3"/>
          </p:nvPr>
        </p:nvSpPr>
        <p:spPr>
          <a:xfrm>
            <a:off x="4648200" y="1143000"/>
            <a:ext cx="4041775" cy="533400"/>
          </a:xfrm>
          <a:solidFill>
            <a:srgbClr val="CC99FF"/>
          </a:solidFill>
          <a:ln>
            <a:solidFill>
              <a:srgbClr val="CC99FF"/>
            </a:solidFill>
          </a:ln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воспитательная работа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828800"/>
            <a:ext cx="4041775" cy="4297363"/>
          </a:xfrm>
          <a:ln>
            <a:solidFill>
              <a:srgbClr val="CC99FF"/>
            </a:solidFill>
          </a:ln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dirty="0" smtClean="0"/>
              <a:t>-деятельность</a:t>
            </a:r>
            <a:r>
              <a:rPr lang="ru-RU" dirty="0"/>
              <a:t>, направленная </a:t>
            </a:r>
            <a:r>
              <a:rPr lang="ru-RU" dirty="0" smtClean="0"/>
              <a:t>на</a:t>
            </a:r>
          </a:p>
          <a:p>
            <a:pPr>
              <a:defRPr/>
            </a:pPr>
            <a:r>
              <a:rPr lang="ru-RU" dirty="0" smtClean="0"/>
              <a:t>организацию </a:t>
            </a:r>
            <a:r>
              <a:rPr lang="ru-RU" dirty="0"/>
              <a:t>воспитательной среды, </a:t>
            </a:r>
            <a:endParaRPr lang="ru-RU" dirty="0" smtClean="0"/>
          </a:p>
          <a:p>
            <a:pPr>
              <a:defRPr/>
            </a:pPr>
            <a:r>
              <a:rPr lang="ru-RU" dirty="0" smtClean="0"/>
              <a:t>управление </a:t>
            </a:r>
            <a:r>
              <a:rPr lang="ru-RU" dirty="0"/>
              <a:t>разнообразными видами деятельности воспитанников с целью решения задач их гармоничного развития. </a:t>
            </a:r>
          </a:p>
        </p:txBody>
      </p:sp>
      <p:sp>
        <p:nvSpPr>
          <p:cNvPr id="8" name="Выгнутая влево стрелка 7"/>
          <p:cNvSpPr/>
          <p:nvPr/>
        </p:nvSpPr>
        <p:spPr>
          <a:xfrm>
            <a:off x="0" y="685800"/>
            <a:ext cx="381000" cy="533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Выгнутая вправо стрелка 8"/>
          <p:cNvSpPr/>
          <p:nvPr/>
        </p:nvSpPr>
        <p:spPr>
          <a:xfrm>
            <a:off x="8534400" y="685800"/>
            <a:ext cx="457200" cy="533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Двойная стрелка влево/вправо 9"/>
          <p:cNvSpPr/>
          <p:nvPr/>
        </p:nvSpPr>
        <p:spPr>
          <a:xfrm>
            <a:off x="3957638" y="5638800"/>
            <a:ext cx="1216025" cy="48418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носка-облако 3"/>
          <p:cNvSpPr/>
          <p:nvPr/>
        </p:nvSpPr>
        <p:spPr>
          <a:xfrm>
            <a:off x="0" y="548680"/>
            <a:ext cx="2593304" cy="1656184"/>
          </a:xfrm>
          <a:prstGeom prst="cloudCallout">
            <a:avLst>
              <a:gd name="adj1" fmla="val 44622"/>
              <a:gd name="adj2" fmla="val 64116"/>
            </a:avLst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smtClean="0"/>
              <a:t>Педагогика врачу?!</a:t>
            </a: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755576" y="4049688"/>
            <a:ext cx="7704856" cy="2808312"/>
          </a:xfrm>
          <a:prstGeom prst="wedgeRoundRectCallout">
            <a:avLst>
              <a:gd name="adj1" fmla="val -56356"/>
              <a:gd name="adj2" fmla="val 62166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ru-RU" sz="1600" dirty="0"/>
          </a:p>
        </p:txBody>
      </p:sp>
      <p:pic>
        <p:nvPicPr>
          <p:cNvPr id="30722" name="Picture 2" descr="https://avatars.mds.yandex.net/get-zen_doc/1921148/pub_5dd660dac047f615998f7b6b_5dd7be15cf927e718e2e215a/scale_12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764704"/>
            <a:ext cx="2286134" cy="3096344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1547664" y="4077072"/>
            <a:ext cx="64807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Педагогика — это педагогическая составляющая в медицинском образовании; 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Педагогика — это искусство врачевания и общения с пациентом; 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Педагогика — это разнообразные методические рекомендации  по разработке занятий в Школах здоровья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3" name="Выноска-облако 12"/>
          <p:cNvSpPr/>
          <p:nvPr/>
        </p:nvSpPr>
        <p:spPr>
          <a:xfrm>
            <a:off x="2627784" y="692696"/>
            <a:ext cx="3456384" cy="2376264"/>
          </a:xfrm>
          <a:prstGeom prst="cloudCallout">
            <a:avLst>
              <a:gd name="adj1" fmla="val 44622"/>
              <a:gd name="adj2" fmla="val 64116"/>
            </a:avLst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dirty="0" smtClean="0"/>
              <a:t>Что такое педагогика в высшем медицинском образовании?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6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  <a:ln>
            <a:solidFill>
              <a:srgbClr val="FF0000"/>
            </a:solidFill>
          </a:ln>
        </p:spPr>
        <p:txBody>
          <a:bodyPr/>
          <a:lstStyle/>
          <a:p>
            <a:pPr algn="just"/>
            <a:r>
              <a:rPr lang="ru-RU" sz="2800" b="1" dirty="0" smtClean="0"/>
              <a:t>Другие виды педагогической деятельности</a:t>
            </a:r>
            <a:endParaRPr lang="ru-RU" sz="2800" dirty="0" smtClean="0"/>
          </a:p>
        </p:txBody>
      </p:sp>
      <p:sp>
        <p:nvSpPr>
          <p:cNvPr id="10243" name="Объект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  <a:ln>
            <a:solidFill>
              <a:srgbClr val="FF0000"/>
            </a:solidFill>
          </a:ln>
        </p:spPr>
        <p:txBody>
          <a:bodyPr/>
          <a:lstStyle/>
          <a:p>
            <a:pPr algn="just"/>
            <a:r>
              <a:rPr lang="ru-RU" sz="2400" dirty="0" smtClean="0"/>
              <a:t>деятельность по самообразованию и самовоспитанию самого педагога;</a:t>
            </a:r>
          </a:p>
          <a:p>
            <a:pPr algn="just"/>
            <a:r>
              <a:rPr lang="ru-RU" sz="2400" dirty="0" smtClean="0"/>
              <a:t>управленческая  деятельность  руководителей образовательных учреждений и их заместителей; </a:t>
            </a:r>
          </a:p>
          <a:p>
            <a:pPr algn="just"/>
            <a:r>
              <a:rPr lang="ru-RU" sz="2400" dirty="0" smtClean="0"/>
              <a:t>деятельность организаторов детского и юношеского движения в школе и вне ее; </a:t>
            </a:r>
          </a:p>
          <a:p>
            <a:pPr algn="just"/>
            <a:r>
              <a:rPr lang="ru-RU" sz="2400" dirty="0" smtClean="0"/>
              <a:t>деятельность методистов по изучению современных достижений психолого-педагогической науки и передового педагогического опыта;</a:t>
            </a:r>
          </a:p>
          <a:p>
            <a:pPr algn="just"/>
            <a:r>
              <a:rPr lang="ru-RU" sz="2400" dirty="0" smtClean="0"/>
              <a:t>педагогическая работа во внешкольных учреждениях;</a:t>
            </a:r>
          </a:p>
          <a:p>
            <a:pPr algn="just"/>
            <a:r>
              <a:rPr lang="ru-RU" sz="2400" dirty="0" smtClean="0"/>
              <a:t> научно-исследовательская деятельность педагогов.</a:t>
            </a:r>
          </a:p>
          <a:p>
            <a:endParaRPr lang="ru-RU" dirty="0" smtClean="0"/>
          </a:p>
        </p:txBody>
      </p:sp>
      <p:sp>
        <p:nvSpPr>
          <p:cNvPr id="9" name="Стрелка вниз 8"/>
          <p:cNvSpPr/>
          <p:nvPr/>
        </p:nvSpPr>
        <p:spPr>
          <a:xfrm>
            <a:off x="2286000" y="1295400"/>
            <a:ext cx="46038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572000" y="1295400"/>
            <a:ext cx="46038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6705600" y="1295400"/>
            <a:ext cx="46038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3"/>
          <p:cNvSpPr>
            <a:spLocks noChangeArrowheads="1"/>
          </p:cNvSpPr>
          <p:nvPr/>
        </p:nvSpPr>
        <p:spPr bwMode="auto">
          <a:xfrm>
            <a:off x="323850" y="333375"/>
            <a:ext cx="8351838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Calibri" pitchFamily="34" charset="0"/>
              </a:rPr>
              <a:t>1. Понятие о профессиональной </a:t>
            </a:r>
            <a:r>
              <a:rPr lang="ru-RU" sz="3200" b="1" dirty="0" smtClean="0">
                <a:solidFill>
                  <a:srgbClr val="FF0000"/>
                </a:solidFill>
                <a:latin typeface="Calibri" pitchFamily="34" charset="0"/>
              </a:rPr>
              <a:t>компетентности</a:t>
            </a:r>
            <a:endParaRPr lang="ru-RU" sz="32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1267" name="Прямоугольник 4"/>
          <p:cNvSpPr>
            <a:spLocks noChangeArrowheads="1"/>
          </p:cNvSpPr>
          <p:nvPr/>
        </p:nvSpPr>
        <p:spPr bwMode="auto">
          <a:xfrm>
            <a:off x="323850" y="1557338"/>
            <a:ext cx="8569325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B0F0"/>
                </a:solidFill>
                <a:latin typeface="Calibri" pitchFamily="34" charset="0"/>
              </a:rPr>
              <a:t>Компетентность</a:t>
            </a:r>
            <a:r>
              <a:rPr lang="ru-RU" sz="3200">
                <a:latin typeface="Calibri" pitchFamily="34" charset="0"/>
              </a:rPr>
              <a:t> (от анл. </a:t>
            </a:r>
            <a:r>
              <a:rPr lang="ru-RU" sz="3200" i="1">
                <a:latin typeface="Calibri" pitchFamily="34" charset="0"/>
              </a:rPr>
              <a:t>competence</a:t>
            </a:r>
            <a:r>
              <a:rPr lang="ru-RU" sz="3200">
                <a:latin typeface="Calibri" pitchFamily="34" charset="0"/>
              </a:rPr>
              <a:t>) – осведомленность, авторитетность; cовокупность компетенций; наличие знаний и опыта, необходимых для эффективной деятельности в заданной предметной области.</a:t>
            </a:r>
          </a:p>
        </p:txBody>
      </p:sp>
      <p:sp>
        <p:nvSpPr>
          <p:cNvPr id="11268" name="Прямоугольник 5"/>
          <p:cNvSpPr>
            <a:spLocks noChangeArrowheads="1"/>
          </p:cNvSpPr>
          <p:nvPr/>
        </p:nvSpPr>
        <p:spPr bwMode="auto">
          <a:xfrm>
            <a:off x="323850" y="4149725"/>
            <a:ext cx="8569325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B0F0"/>
                </a:solidFill>
                <a:latin typeface="Calibri" pitchFamily="34" charset="0"/>
              </a:rPr>
              <a:t>Компетенция</a:t>
            </a:r>
            <a:r>
              <a:rPr lang="ru-RU" sz="3200">
                <a:latin typeface="Calibri" pitchFamily="34" charset="0"/>
              </a:rPr>
              <a:t>  (от лат. </a:t>
            </a:r>
            <a:r>
              <a:rPr lang="ru-RU" sz="3200" i="1">
                <a:latin typeface="Calibri" pitchFamily="34" charset="0"/>
              </a:rPr>
              <a:t>competere</a:t>
            </a:r>
            <a:r>
              <a:rPr lang="ru-RU" sz="3200">
                <a:latin typeface="Calibri" pitchFamily="34" charset="0"/>
              </a:rPr>
              <a:t> — соответствовать, подходить) — это способность применять знания, умения, успешно действовать на основе практического опыта.</a:t>
            </a:r>
          </a:p>
        </p:txBody>
      </p:sp>
      <p:sp>
        <p:nvSpPr>
          <p:cNvPr id="922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 algn="l">
              <a:defRPr/>
            </a:pPr>
            <a:fld id="{6651732B-BE51-426A-886C-3B2FFB64ED2F}" type="slidenum">
              <a:rPr lang="ru-RU"/>
              <a:pPr algn="l"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2"/>
          <p:cNvSpPr>
            <a:spLocks noChangeArrowheads="1"/>
          </p:cNvSpPr>
          <p:nvPr/>
        </p:nvSpPr>
        <p:spPr bwMode="auto">
          <a:xfrm>
            <a:off x="395536" y="260648"/>
            <a:ext cx="8748464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B0F0"/>
                </a:solidFill>
                <a:latin typeface="Calibri" pitchFamily="34" charset="0"/>
              </a:rPr>
              <a:t>Профессиональная компетенция</a:t>
            </a:r>
            <a:r>
              <a:rPr lang="ru-RU" sz="3200" dirty="0">
                <a:latin typeface="Calibri" pitchFamily="34" charset="0"/>
              </a:rPr>
              <a:t>— способность успешно действовать на основе практического опыта, умения и знаний при решении задач профессиональной деятельности.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852936"/>
            <a:ext cx="8459714" cy="304698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FF0000"/>
                </a:solidFill>
              </a:rPr>
              <a:t>Профессиональная компетентность педагога </a:t>
            </a:r>
            <a:r>
              <a:rPr lang="ru-RU" sz="3200" dirty="0">
                <a:solidFill>
                  <a:srgbClr val="FF0000"/>
                </a:solidFill>
              </a:rPr>
              <a:t>(профессионально-педагогическая компетентность)</a:t>
            </a:r>
            <a:r>
              <a:rPr lang="ru-RU" sz="3200" dirty="0"/>
              <a:t> – это готовность педагога к осуществлению профессионально-педагогической деятельности, владение необходимыми для этого знаниями и опытом.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01406"/>
            <a:ext cx="8568952" cy="5972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универсальных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компетенций:</a:t>
            </a:r>
            <a:endParaRPr lang="ru-RU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готовность к участию в педагогической деятельности по программам среднего и высшего медицинского образования или среднего и высшего фармацевтического образования, а также по дополнительным профессиональным программам для лиц, имеющих среднее профессиональное или высшее образование, в порядке, установленном федеральным органом исполнительной власти, осуществляющим функции по выработке государственной политики и нормативно-правовому регулированию в сфере здравоохранения (УК-3);</a:t>
            </a:r>
            <a:endParaRPr lang="ru-RU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результате освоения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УК–3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ординатор  должен:</a:t>
            </a:r>
            <a:endParaRPr lang="ru-RU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b="1" kern="1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Знать:</a:t>
            </a:r>
            <a:r>
              <a:rPr lang="ru-RU" sz="1400" kern="1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kern="1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нормативно-правовые основы преподавательской деятельности </a:t>
            </a:r>
            <a:r>
              <a:rPr lang="ru-RU" sz="14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программам среднего и высшего медицинского образования или среднего и высшего фармацевтического образования, а также по дополнительным профессиональным программам для лиц, имеющих среднее профессиональное или высшее образование</a:t>
            </a:r>
            <a:endParaRPr lang="ru-RU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b="1" kern="1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Уметь:</a:t>
            </a:r>
            <a:r>
              <a:rPr lang="ru-RU" sz="1400" kern="1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kern="1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осуществлять отбор и использовать оптимальные методы преподавания</a:t>
            </a:r>
            <a:endParaRPr lang="ru-RU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400" b="1" kern="1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Владеть:</a:t>
            </a:r>
            <a:r>
              <a:rPr lang="ru-RU" sz="1400" kern="1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технологией проектирования образовательного процесса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программам среднего и высшего медицинского образования или среднего и высшего фармацевтического образования, а также по дополнительным профессиональным программам для лиц, имеющих среднее профессиональное или высшее образование</a:t>
            </a:r>
            <a:r>
              <a:rPr lang="ru-RU" sz="1400" kern="1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b="1" kern="1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1" kern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профессиональных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компетенций</a:t>
            </a:r>
            <a:r>
              <a:rPr lang="ru-RU" sz="1400" b="1" kern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готовность к формированию у населения, пациентов и членов их семей мотивации, направленной на сохранение и укрепление своего здоровья и здоровья окружающих (ПК-9); </a:t>
            </a:r>
            <a:endParaRPr lang="ru-RU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результате освоения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ПК–9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ординатор  должен:</a:t>
            </a:r>
            <a:endParaRPr lang="ru-RU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400" b="1" kern="1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Знать:</a:t>
            </a:r>
            <a:r>
              <a:rPr lang="ru-RU" sz="1400" kern="1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способы мотивации, направленной на сохранение и укрепление своего здоровья и здоровья окружающих;</a:t>
            </a:r>
            <a:endParaRPr lang="ru-RU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400" b="1" kern="1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Уметь:</a:t>
            </a:r>
            <a:r>
              <a:rPr lang="ru-RU" sz="1400" kern="1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формировать у населения, пациентов и членов их семей мотивации, направленной на сохранение и укрепление своего здоровья и здоровья;</a:t>
            </a:r>
            <a:endParaRPr lang="ru-RU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b="1" kern="1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Владеть: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способами, формами и методами гигиенического воспитания и обучения для формирования у населения, пациентов и членов их семей мотивации, направленной на сохранение и укрепление своего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здоровья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395536" y="116632"/>
            <a:ext cx="83518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Calibri" pitchFamily="34" charset="0"/>
              </a:rPr>
              <a:t>Компетенции формируемые по дисциплине</a:t>
            </a:r>
            <a:endParaRPr lang="ru-RU" sz="32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97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1"/>
          <p:cNvSpPr>
            <a:spLocks noChangeArrowheads="1"/>
          </p:cNvSpPr>
          <p:nvPr/>
        </p:nvSpPr>
        <p:spPr bwMode="auto">
          <a:xfrm>
            <a:off x="468313" y="0"/>
            <a:ext cx="835183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00B0F0"/>
                </a:solidFill>
                <a:latin typeface="Calibri" pitchFamily="34" charset="0"/>
              </a:rPr>
              <a:t>Современные представления </a:t>
            </a:r>
          </a:p>
          <a:p>
            <a:pPr algn="ctr"/>
            <a:r>
              <a:rPr lang="ru-RU" sz="3200" b="1">
                <a:solidFill>
                  <a:srgbClr val="00B0F0"/>
                </a:solidFill>
                <a:latin typeface="Calibri" pitchFamily="34" charset="0"/>
              </a:rPr>
              <a:t>о профессиональной компетентности: некоторые версии</a:t>
            </a:r>
          </a:p>
        </p:txBody>
      </p:sp>
      <p:pic>
        <p:nvPicPr>
          <p:cNvPr id="13315" name="Picture 2" descr="C:\Documents and Settings\Владелец\Мои документы\Мои рисунки\педагогика\7702753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8888" y="1484313"/>
            <a:ext cx="6956425" cy="495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ocuments and Settings\Владелец\Мои документы\Мои рисунки\педагогика\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9736" y="0"/>
            <a:ext cx="9092911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1"/>
          <p:cNvSpPr>
            <a:spLocks noChangeArrowheads="1"/>
          </p:cNvSpPr>
          <p:nvPr/>
        </p:nvSpPr>
        <p:spPr bwMode="auto">
          <a:xfrm>
            <a:off x="467544" y="260648"/>
            <a:ext cx="8280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3200" b="1" dirty="0">
                <a:solidFill>
                  <a:srgbClr val="FF0000"/>
                </a:solidFill>
                <a:latin typeface="Calibri" pitchFamily="34" charset="0"/>
              </a:rPr>
              <a:t>Структура профессиональной компетентности </a:t>
            </a:r>
            <a:r>
              <a:rPr lang="ru-RU" sz="3200" b="1" dirty="0" smtClean="0">
                <a:solidFill>
                  <a:srgbClr val="FF0000"/>
                </a:solidFill>
                <a:latin typeface="Calibri" pitchFamily="34" charset="0"/>
              </a:rPr>
              <a:t>педагога</a:t>
            </a:r>
            <a:endParaRPr lang="ru-RU" sz="32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76375" y="1916113"/>
            <a:ext cx="5832475" cy="9540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rgbClr val="000000"/>
                </a:solidFill>
                <a:cs typeface="Times New Roman" pitchFamily="18" charset="0"/>
              </a:rPr>
              <a:t>Профессионально-педагогическая компетентность</a:t>
            </a:r>
            <a:endParaRPr lang="ru-RU" sz="2800" dirty="0">
              <a:solidFill>
                <a:srgbClr val="0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750" y="3500438"/>
            <a:ext cx="3455988" cy="267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solidFill>
                  <a:srgbClr val="000000"/>
                </a:solidFill>
                <a:cs typeface="Times New Roman" pitchFamily="18" charset="0"/>
              </a:rPr>
              <a:t>Теоретическая готовность </a:t>
            </a:r>
          </a:p>
          <a:p>
            <a:pPr algn="ctr">
              <a:defRPr/>
            </a:pPr>
            <a:r>
              <a:rPr lang="ru-RU" sz="2800" dirty="0">
                <a:solidFill>
                  <a:srgbClr val="000000"/>
                </a:solidFill>
                <a:cs typeface="Times New Roman" pitchFamily="18" charset="0"/>
              </a:rPr>
              <a:t>к профессионально-педагогической деятельности</a:t>
            </a:r>
            <a:endParaRPr lang="ru-RU" sz="2800" dirty="0">
              <a:solidFill>
                <a:srgbClr val="0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87900" y="3500438"/>
            <a:ext cx="3816350" cy="22479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800">
                <a:solidFill>
                  <a:srgbClr val="000000"/>
                </a:solidFill>
                <a:cs typeface="Times New Roman" pitchFamily="18" charset="0"/>
              </a:rPr>
              <a:t>Практическая готовность </a:t>
            </a:r>
          </a:p>
          <a:p>
            <a:pPr algn="ctr">
              <a:defRPr/>
            </a:pPr>
            <a:r>
              <a:rPr lang="ru-RU" sz="2800">
                <a:solidFill>
                  <a:srgbClr val="000000"/>
                </a:solidFill>
                <a:cs typeface="Times New Roman" pitchFamily="18" charset="0"/>
              </a:rPr>
              <a:t>к профессионально-педагогической деятельности</a:t>
            </a:r>
            <a:endParaRPr lang="ru-RU" sz="2800">
              <a:solidFill>
                <a:srgbClr val="000000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2700338" y="2997200"/>
            <a:ext cx="215900" cy="431800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651500" y="2997200"/>
            <a:ext cx="215900" cy="431800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4067175" y="4292600"/>
            <a:ext cx="649288" cy="144463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10800000">
            <a:off x="4067175" y="4652963"/>
            <a:ext cx="649288" cy="144462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39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 algn="l">
              <a:defRPr/>
            </a:pPr>
            <a:fld id="{D1D65E60-1B95-418F-8222-B2F350346044}" type="slidenum">
              <a:rPr lang="ru-RU"/>
              <a:pPr algn="l"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6346825" cy="922337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Образовательные технологии</a:t>
            </a: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457200" y="1285861"/>
            <a:ext cx="8115328" cy="1927116"/>
          </a:xfrm>
        </p:spPr>
        <p:txBody>
          <a:bodyPr/>
          <a:lstStyle/>
          <a:p>
            <a:r>
              <a:rPr lang="ru-RU" sz="2400" b="1" dirty="0" smtClean="0"/>
              <a:t>Образовательные технологии </a:t>
            </a:r>
            <a:r>
              <a:rPr lang="ru-RU" sz="2400" dirty="0" smtClean="0"/>
              <a:t>— это система деятельности педагога и учащихся в образовательном процессе, построенная на конкретной идее в соответствии с определенными принципами организации и </a:t>
            </a:r>
            <a:r>
              <a:rPr lang="ru-RU" sz="2400" b="1" dirty="0" smtClean="0"/>
              <a:t>взаимосвязи целей—содержания—методов</a:t>
            </a:r>
            <a:r>
              <a:rPr lang="ru-RU" sz="2400" dirty="0" smtClean="0"/>
              <a:t>. </a:t>
            </a:r>
            <a:endParaRPr lang="ru-RU" sz="2200" dirty="0">
              <a:latin typeface="+mj-lt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686239082"/>
              </p:ext>
            </p:extLst>
          </p:nvPr>
        </p:nvGraphicFramePr>
        <p:xfrm>
          <a:off x="467544" y="2996952"/>
          <a:ext cx="8352928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5"/>
          <p:cNvSpPr>
            <a:spLocks noChangeShapeType="1"/>
          </p:cNvSpPr>
          <p:nvPr/>
        </p:nvSpPr>
        <p:spPr bwMode="auto">
          <a:xfrm>
            <a:off x="684213" y="6524625"/>
            <a:ext cx="8135937" cy="0"/>
          </a:xfrm>
          <a:prstGeom prst="line">
            <a:avLst/>
          </a:prstGeom>
          <a:noFill/>
          <a:ln w="19050">
            <a:solidFill>
              <a:srgbClr val="23387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122" name="Object 8"/>
          <p:cNvGraphicFramePr>
            <a:graphicFrameLocks noGrp="1" noChangeAspect="1"/>
          </p:cNvGraphicFramePr>
          <p:nvPr>
            <p:ph sz="half" idx="1"/>
          </p:nvPr>
        </p:nvGraphicFramePr>
        <p:xfrm>
          <a:off x="471488" y="2543175"/>
          <a:ext cx="83820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Visio" r:id="rId4" imgW="9983343" imgH="4848225" progId="">
                  <p:embed/>
                </p:oleObj>
              </mc:Choice>
              <mc:Fallback>
                <p:oleObj name="Visio" r:id="rId4" imgW="9983343" imgH="4848225" progId="">
                  <p:embed/>
                  <p:pic>
                    <p:nvPicPr>
                      <p:cNvPr id="0" name="Picture 1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88846"/>
                      <a:stretch>
                        <a:fillRect/>
                      </a:stretch>
                    </p:blipFill>
                    <p:spPr bwMode="auto">
                      <a:xfrm>
                        <a:off x="471488" y="2543175"/>
                        <a:ext cx="838200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9"/>
          <p:cNvGraphicFramePr>
            <a:graphicFrameLocks noGrp="1" noChangeAspect="1"/>
          </p:cNvGraphicFramePr>
          <p:nvPr>
            <p:ph sz="half" idx="2"/>
          </p:nvPr>
        </p:nvGraphicFramePr>
        <p:xfrm>
          <a:off x="684213" y="333375"/>
          <a:ext cx="7056437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Visio" r:id="rId6" imgW="6080016" imgH="788158" progId="">
                  <p:embed/>
                </p:oleObj>
              </mc:Choice>
              <mc:Fallback>
                <p:oleObj name="Visio" r:id="rId6" imgW="6080016" imgH="788158" progId="">
                  <p:embed/>
                  <p:pic>
                    <p:nvPicPr>
                      <p:cNvPr id="0" name="Picture 1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33375"/>
                        <a:ext cx="7056437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53882" dir="2700000" algn="ctr" rotWithShape="0">
                          <a:schemeClr val="bg2">
                            <a:alpha val="50000"/>
                          </a:schemeClr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90" name="Rectangle 10"/>
          <p:cNvSpPr>
            <a:spLocks noChangeArrowheads="1"/>
          </p:cNvSpPr>
          <p:nvPr/>
        </p:nvSpPr>
        <p:spPr bwMode="auto">
          <a:xfrm>
            <a:off x="1763688" y="188640"/>
            <a:ext cx="6983412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Aft>
                <a:spcPct val="35000"/>
              </a:spcAft>
              <a:defRPr/>
            </a:pPr>
            <a:r>
              <a:rPr lang="ru-RU" sz="21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Структура медицинского образования в РФ</a:t>
            </a: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5130" name="Rectangle 11"/>
          <p:cNvSpPr>
            <a:spLocks noChangeArrowheads="1"/>
          </p:cNvSpPr>
          <p:nvPr/>
        </p:nvSpPr>
        <p:spPr bwMode="auto">
          <a:xfrm>
            <a:off x="467544" y="1016000"/>
            <a:ext cx="8533581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ct val="35000"/>
              </a:spcAft>
            </a:pP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Основы законодательства Российской Федерации об охране здоровья граждан:</a:t>
            </a:r>
            <a:br>
              <a:rPr lang="ru-RU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«Порядок переподготовки, совершенствования профессиональных знаний медицинских 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фармацевтических работников, получения ими квалификационных категорий определяется в соответствии с настоящими Основами федеральным органом исполнительной власти в области здравоохранения, органами исполнительной власти субъектов РФ в области здравоохранения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совместно с профессиональными медицинскими и фармацевтическими ассоциациями»</a:t>
            </a:r>
            <a:r>
              <a:rPr lang="ru-RU" sz="1300" b="1" i="1" dirty="0">
                <a:solidFill>
                  <a:srgbClr val="CC0000"/>
                </a:solidFill>
                <a:latin typeface="Verdana" pitchFamily="34" charset="0"/>
              </a:rPr>
              <a:t/>
            </a:r>
            <a:br>
              <a:rPr lang="ru-RU" sz="1300" b="1" i="1" dirty="0">
                <a:solidFill>
                  <a:srgbClr val="CC0000"/>
                </a:solidFill>
                <a:latin typeface="Verdana" pitchFamily="34" charset="0"/>
              </a:rPr>
            </a:br>
            <a:endParaRPr lang="en-US" sz="1300" b="1" i="1" dirty="0">
              <a:solidFill>
                <a:srgbClr val="CC0000"/>
              </a:solidFill>
              <a:latin typeface="Verdana" pitchFamily="34" charset="0"/>
            </a:endParaRPr>
          </a:p>
        </p:txBody>
      </p:sp>
      <p:pic>
        <p:nvPicPr>
          <p:cNvPr id="5131" name="Picture 1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5536" y="3040797"/>
            <a:ext cx="8634164" cy="3453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7" name="Rectangle 3"/>
          <p:cNvSpPr>
            <a:spLocks noChangeArrowheads="1"/>
          </p:cNvSpPr>
          <p:nvPr/>
        </p:nvSpPr>
        <p:spPr bwMode="auto">
          <a:xfrm>
            <a:off x="971550" y="657225"/>
            <a:ext cx="673258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Aft>
                <a:spcPct val="35000"/>
              </a:spcAft>
              <a:defRPr/>
            </a:pP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Что такое непрерывное медицинское образование?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971550" y="1125538"/>
            <a:ext cx="80295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ct val="35000"/>
              </a:spcAft>
            </a:pPr>
            <a:endParaRPr lang="en-US" sz="2200" b="1">
              <a:solidFill>
                <a:schemeClr val="hlink"/>
              </a:solidFill>
              <a:latin typeface="Verdana" pitchFamily="34" charset="0"/>
            </a:endParaRPr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1331913" y="1341438"/>
            <a:ext cx="7272337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b="1">
              <a:solidFill>
                <a:schemeClr val="hlink"/>
              </a:solidFill>
              <a:latin typeface="Verdana" pitchFamily="34" charset="0"/>
            </a:endParaRPr>
          </a:p>
          <a:p>
            <a:r>
              <a:rPr lang="ru-RU" b="1">
                <a:solidFill>
                  <a:schemeClr val="hlink"/>
                </a:solidFill>
                <a:latin typeface="Verdana" pitchFamily="34" charset="0"/>
              </a:rPr>
              <a:t>Непрерывное медицинское образование — </a:t>
            </a:r>
            <a:r>
              <a:rPr lang="ru-RU">
                <a:latin typeface="Verdana" pitchFamily="34" charset="0"/>
              </a:rPr>
              <a:t>образовательный процесс, с помощью которого медицинские работники постоянно </a:t>
            </a:r>
            <a:r>
              <a:rPr lang="ru-RU">
                <a:solidFill>
                  <a:srgbClr val="FF0000"/>
                </a:solidFill>
                <a:latin typeface="Verdana" pitchFamily="34" charset="0"/>
              </a:rPr>
              <a:t>(ежедневно)</a:t>
            </a:r>
            <a:r>
              <a:rPr lang="ru-RU">
                <a:latin typeface="Verdana" pitchFamily="34" charset="0"/>
              </a:rPr>
              <a:t> обновляют свои знания и практические навыки – начинается после завершения обязательной последипломной подготовки</a:t>
            </a:r>
          </a:p>
          <a:p>
            <a:endParaRPr lang="ru-RU" b="1">
              <a:latin typeface="Verdana" pitchFamily="34" charset="0"/>
            </a:endParaRPr>
          </a:p>
          <a:p>
            <a:r>
              <a:rPr lang="ru-RU" b="1">
                <a:solidFill>
                  <a:schemeClr val="hlink"/>
                </a:solidFill>
                <a:latin typeface="Verdana" pitchFamily="34" charset="0"/>
              </a:rPr>
              <a:t>Цель НМО — </a:t>
            </a:r>
            <a:r>
              <a:rPr lang="ru-RU">
                <a:latin typeface="Verdana" pitchFamily="34" charset="0"/>
              </a:rPr>
              <a:t>повышение качества медицинской помощи и безопасности пациента </a:t>
            </a:r>
            <a:r>
              <a:rPr lang="ru-RU" b="1">
                <a:latin typeface="Verdana" pitchFamily="34" charset="0"/>
              </a:rPr>
              <a:t/>
            </a:r>
            <a:br>
              <a:rPr lang="ru-RU" b="1">
                <a:latin typeface="Verdana" pitchFamily="34" charset="0"/>
              </a:rPr>
            </a:br>
            <a:r>
              <a:rPr lang="ru-RU" b="1">
                <a:solidFill>
                  <a:schemeClr val="hlink"/>
                </a:solidFill>
                <a:latin typeface="Verdana" pitchFamily="34" charset="0"/>
              </a:rPr>
              <a:t/>
            </a:r>
            <a:br>
              <a:rPr lang="ru-RU" b="1">
                <a:solidFill>
                  <a:schemeClr val="hlink"/>
                </a:solidFill>
                <a:latin typeface="Verdana" pitchFamily="34" charset="0"/>
              </a:rPr>
            </a:br>
            <a:r>
              <a:rPr lang="ru-RU" b="1">
                <a:solidFill>
                  <a:schemeClr val="hlink"/>
                </a:solidFill>
                <a:latin typeface="Verdana" pitchFamily="34" charset="0"/>
              </a:rPr>
              <a:t>Кредиты в медицинском образовании</a:t>
            </a:r>
            <a:r>
              <a:rPr lang="ru-RU" b="1">
                <a:latin typeface="Verdana" pitchFamily="34" charset="0"/>
              </a:rPr>
              <a:t> </a:t>
            </a:r>
            <a:r>
              <a:rPr lang="ru-RU" b="1">
                <a:solidFill>
                  <a:schemeClr val="hlink"/>
                </a:solidFill>
                <a:latin typeface="Verdana" pitchFamily="34" charset="0"/>
              </a:rPr>
              <a:t>—</a:t>
            </a:r>
            <a:r>
              <a:rPr lang="ru-RU" b="1">
                <a:latin typeface="Verdana" pitchFamily="34" charset="0"/>
              </a:rPr>
              <a:t> </a:t>
            </a:r>
            <a:r>
              <a:rPr lang="ru-RU">
                <a:latin typeface="Verdana" pitchFamily="34" charset="0"/>
              </a:rPr>
              <a:t>баллы (часы) - условные единицы измерения значимости каждого образовательного мероприятия 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08063" y="1736725"/>
            <a:ext cx="182562" cy="182563"/>
            <a:chOff x="715" y="3678"/>
            <a:chExt cx="115" cy="115"/>
          </a:xfrm>
        </p:grpSpPr>
        <p:sp>
          <p:nvSpPr>
            <p:cNvPr id="32780" name="AutoShape 7"/>
            <p:cNvSpPr>
              <a:spLocks noChangeArrowheads="1"/>
            </p:cNvSpPr>
            <p:nvPr/>
          </p:nvSpPr>
          <p:spPr bwMode="gray">
            <a:xfrm rot="2700000">
              <a:off x="715" y="3678"/>
              <a:ext cx="115" cy="115"/>
            </a:xfrm>
            <a:prstGeom prst="rtTriangle">
              <a:avLst/>
            </a:prstGeom>
            <a:solidFill>
              <a:srgbClr val="808080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781" name="AutoShape 8"/>
            <p:cNvSpPr>
              <a:spLocks noChangeArrowheads="1"/>
            </p:cNvSpPr>
            <p:nvPr/>
          </p:nvSpPr>
          <p:spPr bwMode="gray">
            <a:xfrm rot="18900000" flipH="1">
              <a:off x="715" y="3678"/>
              <a:ext cx="115" cy="115"/>
            </a:xfrm>
            <a:prstGeom prst="rtTriangle">
              <a:avLst/>
            </a:prstGeom>
            <a:solidFill>
              <a:srgbClr val="D04338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041400" y="3644900"/>
            <a:ext cx="182563" cy="182563"/>
            <a:chOff x="715" y="3678"/>
            <a:chExt cx="115" cy="115"/>
          </a:xfrm>
        </p:grpSpPr>
        <p:sp>
          <p:nvSpPr>
            <p:cNvPr id="32778" name="AutoShape 10"/>
            <p:cNvSpPr>
              <a:spLocks noChangeArrowheads="1"/>
            </p:cNvSpPr>
            <p:nvPr/>
          </p:nvSpPr>
          <p:spPr bwMode="gray">
            <a:xfrm rot="2700000">
              <a:off x="715" y="3678"/>
              <a:ext cx="115" cy="115"/>
            </a:xfrm>
            <a:prstGeom prst="rtTriangle">
              <a:avLst/>
            </a:prstGeom>
            <a:solidFill>
              <a:srgbClr val="808080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779" name="AutoShape 11"/>
            <p:cNvSpPr>
              <a:spLocks noChangeArrowheads="1"/>
            </p:cNvSpPr>
            <p:nvPr/>
          </p:nvSpPr>
          <p:spPr bwMode="gray">
            <a:xfrm rot="18900000" flipH="1">
              <a:off x="715" y="3678"/>
              <a:ext cx="115" cy="115"/>
            </a:xfrm>
            <a:prstGeom prst="rtTriangle">
              <a:avLst/>
            </a:prstGeom>
            <a:solidFill>
              <a:srgbClr val="D04338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042988" y="4470400"/>
            <a:ext cx="182562" cy="182563"/>
            <a:chOff x="715" y="3678"/>
            <a:chExt cx="115" cy="115"/>
          </a:xfrm>
        </p:grpSpPr>
        <p:sp>
          <p:nvSpPr>
            <p:cNvPr id="32776" name="AutoShape 13"/>
            <p:cNvSpPr>
              <a:spLocks noChangeArrowheads="1"/>
            </p:cNvSpPr>
            <p:nvPr/>
          </p:nvSpPr>
          <p:spPr bwMode="gray">
            <a:xfrm rot="2700000">
              <a:off x="715" y="3678"/>
              <a:ext cx="115" cy="115"/>
            </a:xfrm>
            <a:prstGeom prst="rtTriangle">
              <a:avLst/>
            </a:prstGeom>
            <a:solidFill>
              <a:srgbClr val="808080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777" name="AutoShape 14"/>
            <p:cNvSpPr>
              <a:spLocks noChangeArrowheads="1"/>
            </p:cNvSpPr>
            <p:nvPr/>
          </p:nvSpPr>
          <p:spPr bwMode="gray">
            <a:xfrm rot="18900000" flipH="1">
              <a:off x="715" y="3678"/>
              <a:ext cx="115" cy="115"/>
            </a:xfrm>
            <a:prstGeom prst="rtTriangle">
              <a:avLst/>
            </a:prstGeom>
            <a:solidFill>
              <a:srgbClr val="D04338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6346825" cy="922337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dirty="0" smtClean="0"/>
              <a:t>Понятия педагогики</a:t>
            </a: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r>
              <a:rPr lang="ru-RU" sz="2600" b="1" dirty="0" smtClean="0"/>
              <a:t>Педагогика </a:t>
            </a:r>
            <a:r>
              <a:rPr lang="ru-RU" sz="2600" dirty="0" smtClean="0"/>
              <a:t>– </a:t>
            </a:r>
            <a:r>
              <a:rPr lang="ru-RU" sz="2600" dirty="0"/>
              <a:t>это </a:t>
            </a:r>
            <a:r>
              <a:rPr lang="ru-RU" sz="2600" dirty="0" smtClean="0"/>
              <a:t>наука о педагогическом процессе, обеспечивающем развитие человека в рамках конкретной педагогической системы.</a:t>
            </a:r>
          </a:p>
          <a:p>
            <a:endParaRPr lang="ru-RU" sz="2600" dirty="0" smtClean="0"/>
          </a:p>
          <a:p>
            <a:r>
              <a:rPr lang="ru-RU" sz="2600" dirty="0" smtClean="0"/>
              <a:t>Педагогика в системе </a:t>
            </a:r>
            <a:r>
              <a:rPr lang="ru-RU" sz="2600" dirty="0" err="1" smtClean="0"/>
              <a:t>человекознания</a:t>
            </a:r>
            <a:r>
              <a:rPr lang="ru-RU" sz="2600" dirty="0" smtClean="0"/>
              <a:t> представляет собой отрасль гуманитарной науки о способах и путях передачи</a:t>
            </a:r>
            <a:r>
              <a:rPr lang="ru-RU" sz="2800" dirty="0" smtClean="0"/>
              <a:t>–</a:t>
            </a:r>
            <a:r>
              <a:rPr lang="ru-RU" sz="2600" dirty="0" smtClean="0"/>
              <a:t>получения человеком информации и приобщения к общекультурным ценностям с учетом его индивидуально-возрастных особенностей развития в контексте конкретной педагогической системы.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/>
              <a:t>Спасибо</a:t>
            </a:r>
          </a:p>
          <a:p>
            <a:pPr algn="ctr">
              <a:buNone/>
            </a:pPr>
            <a:r>
              <a:rPr lang="ru-RU" sz="8800" dirty="0" smtClean="0"/>
              <a:t> за внимание!</a:t>
            </a:r>
            <a:endParaRPr lang="ru-RU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 rot="5400000">
            <a:off x="3464711" y="2964654"/>
            <a:ext cx="2571769" cy="107157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2571736" y="3786190"/>
            <a:ext cx="605054" cy="620575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0800000">
            <a:off x="6143636" y="4143382"/>
            <a:ext cx="714380" cy="714379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2323316" y="2439812"/>
            <a:ext cx="605054" cy="620575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6200000" flipH="1">
            <a:off x="3214677" y="2000240"/>
            <a:ext cx="1285887" cy="857255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330" name="Rectangle 3"/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ru-RU" dirty="0" smtClean="0"/>
              <a:t>Задачи педагогики</a:t>
            </a:r>
            <a:endParaRPr lang="ru-RU" dirty="0"/>
          </a:p>
        </p:txBody>
      </p:sp>
      <p:sp>
        <p:nvSpPr>
          <p:cNvPr id="5" name="Полилиния 4"/>
          <p:cNvSpPr/>
          <p:nvPr/>
        </p:nvSpPr>
        <p:spPr>
          <a:xfrm>
            <a:off x="3214678" y="3071810"/>
            <a:ext cx="3357586" cy="1000131"/>
          </a:xfrm>
          <a:custGeom>
            <a:avLst/>
            <a:gdLst>
              <a:gd name="connsiteX0" fmla="*/ 0 w 3866154"/>
              <a:gd name="connsiteY0" fmla="*/ 273276 h 1639622"/>
              <a:gd name="connsiteX1" fmla="*/ 273276 w 3866154"/>
              <a:gd name="connsiteY1" fmla="*/ 0 h 1639622"/>
              <a:gd name="connsiteX2" fmla="*/ 3592878 w 3866154"/>
              <a:gd name="connsiteY2" fmla="*/ 0 h 1639622"/>
              <a:gd name="connsiteX3" fmla="*/ 3866154 w 3866154"/>
              <a:gd name="connsiteY3" fmla="*/ 273276 h 1639622"/>
              <a:gd name="connsiteX4" fmla="*/ 3866154 w 3866154"/>
              <a:gd name="connsiteY4" fmla="*/ 1366346 h 1639622"/>
              <a:gd name="connsiteX5" fmla="*/ 3592878 w 3866154"/>
              <a:gd name="connsiteY5" fmla="*/ 1639622 h 1639622"/>
              <a:gd name="connsiteX6" fmla="*/ 273276 w 3866154"/>
              <a:gd name="connsiteY6" fmla="*/ 1639622 h 1639622"/>
              <a:gd name="connsiteX7" fmla="*/ 0 w 3866154"/>
              <a:gd name="connsiteY7" fmla="*/ 1366346 h 1639622"/>
              <a:gd name="connsiteX8" fmla="*/ 0 w 3866154"/>
              <a:gd name="connsiteY8" fmla="*/ 273276 h 1639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66154" h="1639622">
                <a:moveTo>
                  <a:pt x="0" y="273276"/>
                </a:moveTo>
                <a:cubicBezTo>
                  <a:pt x="0" y="122350"/>
                  <a:pt x="122350" y="0"/>
                  <a:pt x="273276" y="0"/>
                </a:cubicBezTo>
                <a:lnTo>
                  <a:pt x="3592878" y="0"/>
                </a:lnTo>
                <a:cubicBezTo>
                  <a:pt x="3743804" y="0"/>
                  <a:pt x="3866154" y="122350"/>
                  <a:pt x="3866154" y="273276"/>
                </a:cubicBezTo>
                <a:lnTo>
                  <a:pt x="3866154" y="1366346"/>
                </a:lnTo>
                <a:cubicBezTo>
                  <a:pt x="3866154" y="1517272"/>
                  <a:pt x="3743804" y="1639622"/>
                  <a:pt x="3592878" y="1639622"/>
                </a:cubicBezTo>
                <a:lnTo>
                  <a:pt x="273276" y="1639622"/>
                </a:lnTo>
                <a:cubicBezTo>
                  <a:pt x="122350" y="1639622"/>
                  <a:pt x="0" y="1517272"/>
                  <a:pt x="0" y="1366346"/>
                </a:cubicBezTo>
                <a:lnTo>
                  <a:pt x="0" y="273276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44000" tIns="144000" rIns="144000" bIns="144000" numCol="1" spcCol="1270" anchor="ctr" anchorCtr="0">
            <a:noAutofit/>
          </a:bodyPr>
          <a:lstStyle/>
          <a:p>
            <a:pPr lvl="0" algn="ctr" defTabSz="889000">
              <a:lnSpc>
                <a:spcPct val="100000"/>
              </a:lnSpc>
              <a:spcBef>
                <a:spcPct val="0"/>
              </a:spcBef>
              <a:spcAft>
                <a:spcPts val="100"/>
              </a:spcAft>
            </a:pPr>
            <a:r>
              <a:rPr lang="ru-RU" sz="2800" b="1" kern="1200" dirty="0" smtClean="0">
                <a:latin typeface="+mj-lt"/>
              </a:rPr>
              <a:t>Задачи педагогики</a:t>
            </a:r>
            <a:endParaRPr lang="ru-RU" sz="2800" b="1" kern="1200" dirty="0">
              <a:latin typeface="+mj-lt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72000" y="1071546"/>
            <a:ext cx="3500462" cy="1214446"/>
          </a:xfrm>
          <a:prstGeom prst="round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lin ang="16200000" scaled="0"/>
          </a:gra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144000" tIns="144000" rIns="144000" bIns="144000" numCol="1" spcCol="1270" anchor="ctr" anchorCtr="0">
            <a:noAutofit/>
          </a:bodyPr>
          <a:lstStyle/>
          <a:p>
            <a:pPr lvl="0" algn="ctr" defTabSz="800100">
              <a:spcAft>
                <a:spcPts val="100"/>
              </a:spcAft>
            </a:pPr>
            <a:r>
              <a:rPr lang="ru-RU" b="1" dirty="0" smtClean="0"/>
              <a:t>Задача изучения </a:t>
            </a:r>
            <a:r>
              <a:rPr lang="ru-RU" dirty="0" smtClean="0"/>
              <a:t>и обобщения практики, опыта педагогической деятельности</a:t>
            </a:r>
            <a:endParaRPr lang="ru-RU" sz="1800" kern="1200" dirty="0">
              <a:latin typeface="+mj-lt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858016" y="2857496"/>
            <a:ext cx="2071702" cy="3571899"/>
          </a:xfrm>
          <a:prstGeom prst="round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lin ang="16200000" scaled="0"/>
          </a:gra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144000" tIns="144000" rIns="144000" bIns="144000" numCol="1" spcCol="1270" anchor="ctr" anchorCtr="0">
            <a:noAutofit/>
          </a:bodyPr>
          <a:lstStyle/>
          <a:p>
            <a:pPr lvl="0" algn="ctr" defTabSz="800100">
              <a:spcAft>
                <a:spcPts val="100"/>
              </a:spcAft>
            </a:pPr>
            <a:r>
              <a:rPr lang="ru-RU" b="1" dirty="0" smtClean="0"/>
              <a:t>Задачи разработки </a:t>
            </a:r>
            <a:r>
              <a:rPr lang="ru-RU" dirty="0" smtClean="0"/>
              <a:t>новых методов, средств, форм, систем обучения, воспитания, управления образователь-</a:t>
            </a:r>
            <a:r>
              <a:rPr lang="ru-RU" dirty="0" err="1" smtClean="0"/>
              <a:t>ными</a:t>
            </a:r>
            <a:r>
              <a:rPr lang="ru-RU" dirty="0" smtClean="0"/>
              <a:t> структурами</a:t>
            </a:r>
            <a:endParaRPr lang="ru-RU" sz="1800" kern="1200" dirty="0">
              <a:latin typeface="+mj-lt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928926" y="4929199"/>
            <a:ext cx="3286148" cy="1297244"/>
          </a:xfrm>
          <a:prstGeom prst="roundRect">
            <a:avLst/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lin ang="16200000" scaled="0"/>
          </a:gra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144000" tIns="144000" rIns="144000" bIns="144000" numCol="1" spcCol="1270" anchor="ctr" anchorCtr="0">
            <a:noAutofit/>
          </a:bodyPr>
          <a:lstStyle/>
          <a:p>
            <a:pPr algn="ctr"/>
            <a:r>
              <a:rPr lang="ru-RU" b="1" dirty="0" smtClean="0"/>
              <a:t>Прогнозирование </a:t>
            </a:r>
            <a:r>
              <a:rPr lang="ru-RU" dirty="0" smtClean="0"/>
              <a:t>образования на ближайшее и отдаленное будущее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57158" y="4071942"/>
            <a:ext cx="2071702" cy="1571636"/>
          </a:xfrm>
          <a:prstGeom prst="roundRect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lin ang="16200000" scaled="0"/>
          </a:gra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44000" tIns="144000" rIns="144000" bIns="144000" numCol="1" spcCol="1270" anchor="ctr" anchorCtr="0">
            <a:noAutofit/>
          </a:bodyPr>
          <a:lstStyle/>
          <a:p>
            <a:pPr lvl="0" algn="ctr" defTabSz="800100">
              <a:spcAft>
                <a:spcPts val="100"/>
              </a:spcAft>
            </a:pPr>
            <a:r>
              <a:rPr lang="ru-RU" b="1" dirty="0" smtClean="0"/>
              <a:t>Задача внедрения </a:t>
            </a:r>
            <a:r>
              <a:rPr lang="ru-RU" dirty="0" smtClean="0"/>
              <a:t>результатов исследований в практику </a:t>
            </a:r>
            <a:endParaRPr lang="ru-RU" sz="1800" kern="1200" dirty="0">
              <a:latin typeface="+mj-lt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14282" y="857232"/>
            <a:ext cx="3214710" cy="2143140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lin ang="16200000" scaled="0"/>
            <a:tileRect/>
          </a:gra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44000" tIns="144000" rIns="144000" bIns="144000" numCol="1" spcCol="1270" anchor="ctr" anchorCtr="0">
            <a:noAutofit/>
          </a:bodyPr>
          <a:lstStyle/>
          <a:p>
            <a:pPr lvl="0" algn="ctr" defTabSz="800100">
              <a:spcAft>
                <a:spcPts val="100"/>
              </a:spcAft>
            </a:pPr>
            <a:r>
              <a:rPr lang="ru-RU" b="1" dirty="0" smtClean="0"/>
              <a:t>Научная задача </a:t>
            </a:r>
            <a:r>
              <a:rPr lang="ru-RU" dirty="0" smtClean="0"/>
              <a:t>– вскрытие закономерностей в области воспитания, образования, управления образовательными и воспитательными системами</a:t>
            </a:r>
            <a:endParaRPr lang="ru-RU" sz="1800" kern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8993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65" y="332656"/>
            <a:ext cx="8439747" cy="6321568"/>
          </a:xfrm>
        </p:spPr>
      </p:pic>
    </p:spTree>
    <p:extLst>
      <p:ext uri="{BB962C8B-B14F-4D97-AF65-F5344CB8AC3E}">
        <p14:creationId xmlns:p14="http://schemas.microsoft.com/office/powerpoint/2010/main" val="384951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93" y="152400"/>
            <a:ext cx="8361907" cy="6271430"/>
          </a:xfrm>
        </p:spPr>
      </p:pic>
    </p:spTree>
    <p:extLst>
      <p:ext uri="{BB962C8B-B14F-4D97-AF65-F5344CB8AC3E}">
        <p14:creationId xmlns:p14="http://schemas.microsoft.com/office/powerpoint/2010/main" val="173367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>
                <a:solidFill>
                  <a:srgbClr val="009900"/>
                </a:solidFill>
              </a:rPr>
              <a:t>Древняя Греция</a:t>
            </a:r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539750" y="4221163"/>
            <a:ext cx="2736850" cy="1368425"/>
          </a:xfrm>
          <a:prstGeom prst="homePlate">
            <a:avLst>
              <a:gd name="adj" fmla="val 50000"/>
            </a:avLst>
          </a:prstGeom>
          <a:solidFill>
            <a:srgbClr val="DAFDB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2800" b="1">
                <a:solidFill>
                  <a:srgbClr val="F1AB45"/>
                </a:solidFill>
              </a:rPr>
              <a:t>Paides</a:t>
            </a:r>
            <a:endParaRPr lang="ru-RU" altLang="ru-RU" sz="2800" b="1">
              <a:solidFill>
                <a:srgbClr val="F1AB45"/>
              </a:solidFill>
            </a:endParaRPr>
          </a:p>
          <a:p>
            <a:pPr algn="ctr" eaLnBrk="1" hangingPunct="1"/>
            <a:r>
              <a:rPr lang="ru-RU" altLang="ru-RU" sz="2800" b="1"/>
              <a:t> </a:t>
            </a:r>
            <a:r>
              <a:rPr lang="ru-RU" altLang="ru-RU" sz="2800" b="1">
                <a:solidFill>
                  <a:srgbClr val="F1AB45"/>
                </a:solidFill>
              </a:rPr>
              <a:t>- дети</a:t>
            </a:r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2916238" y="4221163"/>
            <a:ext cx="3311525" cy="1295400"/>
          </a:xfrm>
          <a:prstGeom prst="chevron">
            <a:avLst>
              <a:gd name="adj" fmla="val 63909"/>
            </a:avLst>
          </a:prstGeom>
          <a:solidFill>
            <a:srgbClr val="DAFDB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/>
              <a:t>         </a:t>
            </a:r>
            <a:r>
              <a:rPr lang="en-US" altLang="ru-RU" sz="2800" b="1">
                <a:solidFill>
                  <a:srgbClr val="F1AB45"/>
                </a:solidFill>
              </a:rPr>
              <a:t>ago</a:t>
            </a:r>
            <a:r>
              <a:rPr lang="ru-RU" altLang="ru-RU" sz="2800" b="1">
                <a:solidFill>
                  <a:srgbClr val="F1AB45"/>
                </a:solidFill>
              </a:rPr>
              <a:t> </a:t>
            </a:r>
          </a:p>
          <a:p>
            <a:pPr algn="ctr" eaLnBrk="1" hangingPunct="1"/>
            <a:r>
              <a:rPr lang="ru-RU" altLang="ru-RU" sz="2800" b="1">
                <a:solidFill>
                  <a:srgbClr val="F1AB45"/>
                </a:solidFill>
              </a:rPr>
              <a:t>– вести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6443663" y="4005263"/>
            <a:ext cx="2376487" cy="1584325"/>
          </a:xfrm>
          <a:prstGeom prst="rect">
            <a:avLst/>
          </a:prstGeom>
          <a:solidFill>
            <a:srgbClr val="DAFDB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>
                <a:solidFill>
                  <a:srgbClr val="FF0000"/>
                </a:solidFill>
              </a:rPr>
              <a:t>Педагогика</a:t>
            </a:r>
          </a:p>
        </p:txBody>
      </p:sp>
      <p:pic>
        <p:nvPicPr>
          <p:cNvPr id="3083" name="Picture 11" descr="image014"/>
          <p:cNvPicPr>
            <a:picLocks noChangeAspect="1" noChangeArrowheads="1"/>
          </p:cNvPicPr>
          <p:nvPr/>
        </p:nvPicPr>
        <p:blipFill>
          <a:blip r:embed="rId2" cstate="print">
            <a:lum contras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412875"/>
            <a:ext cx="15113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2" descr="image0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412875"/>
            <a:ext cx="1509713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 descr="image013"/>
          <p:cNvPicPr>
            <a:picLocks noChangeAspect="1" noChangeArrowheads="1"/>
          </p:cNvPicPr>
          <p:nvPr/>
        </p:nvPicPr>
        <p:blipFill>
          <a:blip r:embed="rId4" cstate="print">
            <a:lum bright="6000" contrast="3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1341438"/>
            <a:ext cx="157797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6588125" y="3500438"/>
            <a:ext cx="1403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rgbClr val="336600"/>
                </a:solidFill>
              </a:rPr>
              <a:t>Ксенофонт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3924300" y="3644900"/>
            <a:ext cx="1368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rgbClr val="336600"/>
                </a:solidFill>
              </a:rPr>
              <a:t>Платон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1403350" y="3573463"/>
            <a:ext cx="13684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rgbClr val="336600"/>
                </a:solidFill>
              </a:rPr>
              <a:t>Сократ</a:t>
            </a:r>
          </a:p>
        </p:txBody>
      </p:sp>
    </p:spTree>
    <p:extLst>
      <p:ext uri="{BB962C8B-B14F-4D97-AF65-F5344CB8AC3E}">
        <p14:creationId xmlns:p14="http://schemas.microsoft.com/office/powerpoint/2010/main" val="344683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  <p:bldP spid="3079" grpId="0" animBg="1"/>
      <p:bldP spid="308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11188" y="260350"/>
            <a:ext cx="43211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3200">
                <a:solidFill>
                  <a:srgbClr val="336600"/>
                </a:solidFill>
              </a:rPr>
              <a:t>Объект педагогики -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11188" y="981075"/>
            <a:ext cx="43926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3200">
                <a:solidFill>
                  <a:srgbClr val="336600"/>
                </a:solidFill>
              </a:rPr>
              <a:t>Предмет педагогики -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292725" y="981075"/>
            <a:ext cx="3311525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>
                <a:solidFill>
                  <a:srgbClr val="336600"/>
                </a:solidFill>
              </a:rPr>
              <a:t>педагогический процесс</a:t>
            </a:r>
            <a:r>
              <a:rPr lang="ru-RU" altLang="ru-RU" sz="2800">
                <a:solidFill>
                  <a:srgbClr val="336600"/>
                </a:solidFill>
              </a:rPr>
              <a:t> 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5292725" y="0"/>
            <a:ext cx="316865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>
                <a:solidFill>
                  <a:srgbClr val="336600"/>
                </a:solidFill>
              </a:rPr>
              <a:t>педагогический факт (явление</a:t>
            </a:r>
            <a:r>
              <a:rPr lang="ru-RU" altLang="ru-RU" sz="2800">
                <a:solidFill>
                  <a:srgbClr val="336600"/>
                </a:solidFill>
              </a:rPr>
              <a:t>)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684213" y="2133600"/>
            <a:ext cx="28082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b="1">
                <a:solidFill>
                  <a:srgbClr val="336600"/>
                </a:solidFill>
              </a:rPr>
              <a:t>Категории педагогики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-108520" y="1962150"/>
          <a:ext cx="9181349" cy="5113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120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2000"/>
                                        <p:tgtEl>
                                          <p:spTgt spid="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Graphic spid="3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36" y="188640"/>
            <a:ext cx="8553928" cy="6415446"/>
          </a:xfrm>
        </p:spPr>
      </p:pic>
    </p:spTree>
    <p:extLst>
      <p:ext uri="{BB962C8B-B14F-4D97-AF65-F5344CB8AC3E}">
        <p14:creationId xmlns:p14="http://schemas.microsoft.com/office/powerpoint/2010/main" val="241607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2733</TotalTime>
  <Words>1148</Words>
  <Application>Microsoft Office PowerPoint</Application>
  <PresentationFormat>Экран (4:3)</PresentationFormat>
  <Paragraphs>148</Paragraphs>
  <Slides>30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41" baseType="lpstr">
      <vt:lpstr>Arial</vt:lpstr>
      <vt:lpstr>Bookman Old Style</vt:lpstr>
      <vt:lpstr>Calibri</vt:lpstr>
      <vt:lpstr>Cambria</vt:lpstr>
      <vt:lpstr>Gill Sans MT</vt:lpstr>
      <vt:lpstr>Times New Roman</vt:lpstr>
      <vt:lpstr>Verdana</vt:lpstr>
      <vt:lpstr>Wingdings</vt:lpstr>
      <vt:lpstr>Wingdings 3</vt:lpstr>
      <vt:lpstr>Начальная</vt:lpstr>
      <vt:lpstr>Visio</vt:lpstr>
      <vt:lpstr>Педагогика высшей школы</vt:lpstr>
      <vt:lpstr>Презентация PowerPoint</vt:lpstr>
      <vt:lpstr>Понятия педагогики</vt:lpstr>
      <vt:lpstr>Задачи педагогики</vt:lpstr>
      <vt:lpstr>Презентация PowerPoint</vt:lpstr>
      <vt:lpstr>Презентация PowerPoint</vt:lpstr>
      <vt:lpstr>Древняя Греция</vt:lpstr>
      <vt:lpstr>Презентация PowerPoint</vt:lpstr>
      <vt:lpstr>Презентация PowerPoint</vt:lpstr>
      <vt:lpstr>Предмет, цели и задачи педагогической деятельности в высшей школе</vt:lpstr>
      <vt:lpstr>Задачи педагогики высшей школы</vt:lpstr>
      <vt:lpstr>Задачи педагогики высшей школы (2)</vt:lpstr>
      <vt:lpstr>Субъект педагогической  деятельности – преподаватель, его ЛИЧНОСТЬ</vt:lpstr>
      <vt:lpstr>Категории педагогики. Обучение</vt:lpstr>
      <vt:lpstr>Обучение</vt:lpstr>
      <vt:lpstr>Категории педагогики. Образование</vt:lpstr>
      <vt:lpstr>Виды дидактических систем</vt:lpstr>
      <vt:lpstr>Презентация PowerPoint</vt:lpstr>
      <vt:lpstr>Виды педагогической деятельности</vt:lpstr>
      <vt:lpstr>Другие виды педагогической деятельности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Образовательные технологии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Рустем</dc:creator>
  <cp:lastModifiedBy>IT_CORP</cp:lastModifiedBy>
  <cp:revision>47</cp:revision>
  <dcterms:modified xsi:type="dcterms:W3CDTF">2023-06-05T10:37:37Z</dcterms:modified>
</cp:coreProperties>
</file>