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AC55D5-1CFF-409C-8EA4-F7C900C83BE5}" v="16" dt="2023-10-04T18:29:51.9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680" autoAdjust="0"/>
  </p:normalViewPr>
  <p:slideViewPr>
    <p:cSldViewPr snapToGrid="0">
      <p:cViewPr varScale="1">
        <p:scale>
          <a:sx n="107" d="100"/>
          <a:sy n="107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Динара Нигматуллина" userId="e876500019662c79" providerId="LiveId" clId="{2FAC55D5-1CFF-409C-8EA4-F7C900C83BE5}"/>
    <pc:docChg chg="undo custSel addSld delSld modSld">
      <pc:chgData name="Динара Нигматуллина" userId="e876500019662c79" providerId="LiveId" clId="{2FAC55D5-1CFF-409C-8EA4-F7C900C83BE5}" dt="2023-10-04T18:31:42.429" v="642" actId="14100"/>
      <pc:docMkLst>
        <pc:docMk/>
      </pc:docMkLst>
      <pc:sldChg chg="modSp new mod">
        <pc:chgData name="Динара Нигматуллина" userId="e876500019662c79" providerId="LiveId" clId="{2FAC55D5-1CFF-409C-8EA4-F7C900C83BE5}" dt="2023-10-04T18:29:52.121" v="602" actId="27636"/>
        <pc:sldMkLst>
          <pc:docMk/>
          <pc:sldMk cId="544950095" sldId="256"/>
        </pc:sldMkLst>
        <pc:spChg chg="mod">
          <ac:chgData name="Динара Нигматуллина" userId="e876500019662c79" providerId="LiveId" clId="{2FAC55D5-1CFF-409C-8EA4-F7C900C83BE5}" dt="2023-10-04T18:29:52.121" v="602" actId="27636"/>
          <ac:spMkLst>
            <pc:docMk/>
            <pc:sldMk cId="544950095" sldId="256"/>
            <ac:spMk id="2" creationId="{9FA74CED-9D39-798E-403F-1E660450541E}"/>
          </ac:spMkLst>
        </pc:spChg>
        <pc:spChg chg="mod">
          <ac:chgData name="Динара Нигматуллина" userId="e876500019662c79" providerId="LiveId" clId="{2FAC55D5-1CFF-409C-8EA4-F7C900C83BE5}" dt="2023-10-04T18:17:32.823" v="278" actId="2711"/>
          <ac:spMkLst>
            <pc:docMk/>
            <pc:sldMk cId="544950095" sldId="256"/>
            <ac:spMk id="3" creationId="{6A7E9FD0-CF4D-6D88-FD85-BA349F2F4EEE}"/>
          </ac:spMkLst>
        </pc:spChg>
      </pc:sldChg>
      <pc:sldChg chg="delSp modSp new mod">
        <pc:chgData name="Динара Нигматуллина" userId="e876500019662c79" providerId="LiveId" clId="{2FAC55D5-1CFF-409C-8EA4-F7C900C83BE5}" dt="2023-10-04T18:29:51.994" v="598"/>
        <pc:sldMkLst>
          <pc:docMk/>
          <pc:sldMk cId="1763400096" sldId="257"/>
        </pc:sldMkLst>
        <pc:spChg chg="del">
          <ac:chgData name="Динара Нигматуллина" userId="e876500019662c79" providerId="LiveId" clId="{2FAC55D5-1CFF-409C-8EA4-F7C900C83BE5}" dt="2023-10-04T17:48:33.387" v="164" actId="478"/>
          <ac:spMkLst>
            <pc:docMk/>
            <pc:sldMk cId="1763400096" sldId="257"/>
            <ac:spMk id="2" creationId="{79EBDACA-3D94-14FE-384B-F06963143E55}"/>
          </ac:spMkLst>
        </pc:spChg>
        <pc:spChg chg="mod">
          <ac:chgData name="Динара Нигматуллина" userId="e876500019662c79" providerId="LiveId" clId="{2FAC55D5-1CFF-409C-8EA4-F7C900C83BE5}" dt="2023-10-04T18:29:51.994" v="598"/>
          <ac:spMkLst>
            <pc:docMk/>
            <pc:sldMk cId="1763400096" sldId="257"/>
            <ac:spMk id="3" creationId="{F7D546DC-C497-2428-4803-91090FB3E8C5}"/>
          </ac:spMkLst>
        </pc:spChg>
      </pc:sldChg>
      <pc:sldChg chg="delSp modSp new mod">
        <pc:chgData name="Динара Нигматуллина" userId="e876500019662c79" providerId="LiveId" clId="{2FAC55D5-1CFF-409C-8EA4-F7C900C83BE5}" dt="2023-10-04T18:30:33.058" v="619" actId="1076"/>
        <pc:sldMkLst>
          <pc:docMk/>
          <pc:sldMk cId="3882225657" sldId="258"/>
        </pc:sldMkLst>
        <pc:spChg chg="del mod">
          <ac:chgData name="Динара Нигматуллина" userId="e876500019662c79" providerId="LiveId" clId="{2FAC55D5-1CFF-409C-8EA4-F7C900C83BE5}" dt="2023-10-04T18:30:26.420" v="618" actId="478"/>
          <ac:spMkLst>
            <pc:docMk/>
            <pc:sldMk cId="3882225657" sldId="258"/>
            <ac:spMk id="2" creationId="{8255712B-42EF-22F1-5AE2-A85CF622FF88}"/>
          </ac:spMkLst>
        </pc:spChg>
        <pc:spChg chg="mod">
          <ac:chgData name="Динара Нигматуллина" userId="e876500019662c79" providerId="LiveId" clId="{2FAC55D5-1CFF-409C-8EA4-F7C900C83BE5}" dt="2023-10-04T18:30:33.058" v="619" actId="1076"/>
          <ac:spMkLst>
            <pc:docMk/>
            <pc:sldMk cId="3882225657" sldId="258"/>
            <ac:spMk id="3" creationId="{581191B0-0EA6-ECAC-A09F-455E7C17B129}"/>
          </ac:spMkLst>
        </pc:spChg>
      </pc:sldChg>
      <pc:sldChg chg="delSp modSp new mod">
        <pc:chgData name="Динара Нигматуллина" userId="e876500019662c79" providerId="LiveId" clId="{2FAC55D5-1CFF-409C-8EA4-F7C900C83BE5}" dt="2023-10-04T18:30:51.284" v="630" actId="27636"/>
        <pc:sldMkLst>
          <pc:docMk/>
          <pc:sldMk cId="1552316913" sldId="259"/>
        </pc:sldMkLst>
        <pc:spChg chg="del mod">
          <ac:chgData name="Динара Нигматуллина" userId="e876500019662c79" providerId="LiveId" clId="{2FAC55D5-1CFF-409C-8EA4-F7C900C83BE5}" dt="2023-10-04T18:22:55.462" v="427" actId="478"/>
          <ac:spMkLst>
            <pc:docMk/>
            <pc:sldMk cId="1552316913" sldId="259"/>
            <ac:spMk id="2" creationId="{FEC4D9B5-9C9B-49D5-D28C-6F77055DE091}"/>
          </ac:spMkLst>
        </pc:spChg>
        <pc:spChg chg="mod">
          <ac:chgData name="Динара Нигматуллина" userId="e876500019662c79" providerId="LiveId" clId="{2FAC55D5-1CFF-409C-8EA4-F7C900C83BE5}" dt="2023-10-04T18:30:51.284" v="630" actId="27636"/>
          <ac:spMkLst>
            <pc:docMk/>
            <pc:sldMk cId="1552316913" sldId="259"/>
            <ac:spMk id="3" creationId="{14E88C8D-770D-FBAE-AA15-0773E1F01901}"/>
          </ac:spMkLst>
        </pc:spChg>
      </pc:sldChg>
      <pc:sldChg chg="delSp modSp new mod">
        <pc:chgData name="Динара Нигматуллина" userId="e876500019662c79" providerId="LiveId" clId="{2FAC55D5-1CFF-409C-8EA4-F7C900C83BE5}" dt="2023-10-04T18:31:00.184" v="632" actId="14100"/>
        <pc:sldMkLst>
          <pc:docMk/>
          <pc:sldMk cId="2480477729" sldId="260"/>
        </pc:sldMkLst>
        <pc:spChg chg="del mod">
          <ac:chgData name="Динара Нигматуллина" userId="e876500019662c79" providerId="LiveId" clId="{2FAC55D5-1CFF-409C-8EA4-F7C900C83BE5}" dt="2023-10-04T18:23:03.222" v="428" actId="478"/>
          <ac:spMkLst>
            <pc:docMk/>
            <pc:sldMk cId="2480477729" sldId="260"/>
            <ac:spMk id="2" creationId="{5003B8CE-00E6-79E4-F317-63A1A4DF5D2B}"/>
          </ac:spMkLst>
        </pc:spChg>
        <pc:spChg chg="mod">
          <ac:chgData name="Динара Нигматуллина" userId="e876500019662c79" providerId="LiveId" clId="{2FAC55D5-1CFF-409C-8EA4-F7C900C83BE5}" dt="2023-10-04T18:31:00.184" v="632" actId="14100"/>
          <ac:spMkLst>
            <pc:docMk/>
            <pc:sldMk cId="2480477729" sldId="260"/>
            <ac:spMk id="3" creationId="{9A6E1F79-9B9C-8580-56F1-4B9932C631EA}"/>
          </ac:spMkLst>
        </pc:spChg>
      </pc:sldChg>
      <pc:sldChg chg="delSp modSp new mod">
        <pc:chgData name="Динара Нигматуллина" userId="e876500019662c79" providerId="LiveId" clId="{2FAC55D5-1CFF-409C-8EA4-F7C900C83BE5}" dt="2023-10-04T18:31:04.681" v="633" actId="14100"/>
        <pc:sldMkLst>
          <pc:docMk/>
          <pc:sldMk cId="204291924" sldId="261"/>
        </pc:sldMkLst>
        <pc:spChg chg="del mod">
          <ac:chgData name="Динара Нигматуллина" userId="e876500019662c79" providerId="LiveId" clId="{2FAC55D5-1CFF-409C-8EA4-F7C900C83BE5}" dt="2023-10-04T18:24:05.839" v="466" actId="478"/>
          <ac:spMkLst>
            <pc:docMk/>
            <pc:sldMk cId="204291924" sldId="261"/>
            <ac:spMk id="2" creationId="{3201CA3E-022E-9C41-41E8-AB1A433E6C7E}"/>
          </ac:spMkLst>
        </pc:spChg>
        <pc:spChg chg="mod">
          <ac:chgData name="Динара Нигматуллина" userId="e876500019662c79" providerId="LiveId" clId="{2FAC55D5-1CFF-409C-8EA4-F7C900C83BE5}" dt="2023-10-04T18:31:04.681" v="633" actId="14100"/>
          <ac:spMkLst>
            <pc:docMk/>
            <pc:sldMk cId="204291924" sldId="261"/>
            <ac:spMk id="3" creationId="{68A8CD66-D5BE-AA4E-4C5A-72548FED2C38}"/>
          </ac:spMkLst>
        </pc:spChg>
      </pc:sldChg>
      <pc:sldChg chg="addSp delSp modSp new mod">
        <pc:chgData name="Динара Нигматуллина" userId="e876500019662c79" providerId="LiveId" clId="{2FAC55D5-1CFF-409C-8EA4-F7C900C83BE5}" dt="2023-10-04T18:31:08.020" v="634" actId="14100"/>
        <pc:sldMkLst>
          <pc:docMk/>
          <pc:sldMk cId="16957131" sldId="262"/>
        </pc:sldMkLst>
        <pc:spChg chg="del mod">
          <ac:chgData name="Динара Нигматуллина" userId="e876500019662c79" providerId="LiveId" clId="{2FAC55D5-1CFF-409C-8EA4-F7C900C83BE5}" dt="2023-10-04T18:24:32.788" v="481" actId="478"/>
          <ac:spMkLst>
            <pc:docMk/>
            <pc:sldMk cId="16957131" sldId="262"/>
            <ac:spMk id="2" creationId="{D915FF97-2F9B-6F23-CEB1-68665048EEF9}"/>
          </ac:spMkLst>
        </pc:spChg>
        <pc:spChg chg="mod">
          <ac:chgData name="Динара Нигматуллина" userId="e876500019662c79" providerId="LiveId" clId="{2FAC55D5-1CFF-409C-8EA4-F7C900C83BE5}" dt="2023-10-04T18:31:08.020" v="634" actId="14100"/>
          <ac:spMkLst>
            <pc:docMk/>
            <pc:sldMk cId="16957131" sldId="262"/>
            <ac:spMk id="3" creationId="{2C481F6A-4B00-12FC-E50A-C6EF5A32B74A}"/>
          </ac:spMkLst>
        </pc:spChg>
        <pc:spChg chg="add del">
          <ac:chgData name="Динара Нигматуллина" userId="e876500019662c79" providerId="LiveId" clId="{2FAC55D5-1CFF-409C-8EA4-F7C900C83BE5}" dt="2023-10-04T18:07:07.951" v="192" actId="22"/>
          <ac:spMkLst>
            <pc:docMk/>
            <pc:sldMk cId="16957131" sldId="262"/>
            <ac:spMk id="5" creationId="{25BD612C-F351-19B7-55A2-520869C045B9}"/>
          </ac:spMkLst>
        </pc:spChg>
      </pc:sldChg>
      <pc:sldChg chg="addSp delSp modSp new mod">
        <pc:chgData name="Динара Нигматуллина" userId="e876500019662c79" providerId="LiveId" clId="{2FAC55D5-1CFF-409C-8EA4-F7C900C83BE5}" dt="2023-10-04T18:31:22.106" v="639" actId="14100"/>
        <pc:sldMkLst>
          <pc:docMk/>
          <pc:sldMk cId="167764799" sldId="263"/>
        </pc:sldMkLst>
        <pc:spChg chg="del">
          <ac:chgData name="Динара Нигматуллина" userId="e876500019662c79" providerId="LiveId" clId="{2FAC55D5-1CFF-409C-8EA4-F7C900C83BE5}" dt="2023-10-04T18:07:53.084" v="202" actId="478"/>
          <ac:spMkLst>
            <pc:docMk/>
            <pc:sldMk cId="167764799" sldId="263"/>
            <ac:spMk id="2" creationId="{713034B5-DDE4-A7A6-5300-3E095C2B10C0}"/>
          </ac:spMkLst>
        </pc:spChg>
        <pc:spChg chg="del">
          <ac:chgData name="Динара Нигматуллина" userId="e876500019662c79" providerId="LiveId" clId="{2FAC55D5-1CFF-409C-8EA4-F7C900C83BE5}" dt="2023-10-04T18:07:25.506" v="196" actId="22"/>
          <ac:spMkLst>
            <pc:docMk/>
            <pc:sldMk cId="167764799" sldId="263"/>
            <ac:spMk id="3" creationId="{BBFA9EFF-0206-713E-0647-93486D1D4BEA}"/>
          </ac:spMkLst>
        </pc:spChg>
        <pc:picChg chg="add mod ord modCrop">
          <ac:chgData name="Динара Нигматуллина" userId="e876500019662c79" providerId="LiveId" clId="{2FAC55D5-1CFF-409C-8EA4-F7C900C83BE5}" dt="2023-10-04T18:31:22.106" v="639" actId="14100"/>
          <ac:picMkLst>
            <pc:docMk/>
            <pc:sldMk cId="167764799" sldId="263"/>
            <ac:picMk id="5" creationId="{9F3D3AB5-1212-AE0E-29EA-BAF64B0A0384}"/>
          </ac:picMkLst>
        </pc:picChg>
      </pc:sldChg>
      <pc:sldChg chg="addSp delSp modSp new mod">
        <pc:chgData name="Динара Нигматуллина" userId="e876500019662c79" providerId="LiveId" clId="{2FAC55D5-1CFF-409C-8EA4-F7C900C83BE5}" dt="2023-10-04T18:26:36.559" v="525" actId="403"/>
        <pc:sldMkLst>
          <pc:docMk/>
          <pc:sldMk cId="1749581657" sldId="264"/>
        </pc:sldMkLst>
        <pc:spChg chg="del">
          <ac:chgData name="Динара Нигматуллина" userId="e876500019662c79" providerId="LiveId" clId="{2FAC55D5-1CFF-409C-8EA4-F7C900C83BE5}" dt="2023-10-04T18:10:47.504" v="214" actId="478"/>
          <ac:spMkLst>
            <pc:docMk/>
            <pc:sldMk cId="1749581657" sldId="264"/>
            <ac:spMk id="2" creationId="{30190536-9DAA-FB43-289F-EFF91101F79B}"/>
          </ac:spMkLst>
        </pc:spChg>
        <pc:spChg chg="del">
          <ac:chgData name="Динара Нигматуллина" userId="e876500019662c79" providerId="LiveId" clId="{2FAC55D5-1CFF-409C-8EA4-F7C900C83BE5}" dt="2023-10-04T18:10:54.816" v="215" actId="3680"/>
          <ac:spMkLst>
            <pc:docMk/>
            <pc:sldMk cId="1749581657" sldId="264"/>
            <ac:spMk id="3" creationId="{A977419F-1EC8-FC98-FF35-EBDAB42B6AA6}"/>
          </ac:spMkLst>
        </pc:spChg>
        <pc:spChg chg="add del">
          <ac:chgData name="Динара Нигматуллина" userId="e876500019662c79" providerId="LiveId" clId="{2FAC55D5-1CFF-409C-8EA4-F7C900C83BE5}" dt="2023-10-04T18:08:28.914" v="211" actId="22"/>
          <ac:spMkLst>
            <pc:docMk/>
            <pc:sldMk cId="1749581657" sldId="264"/>
            <ac:spMk id="5" creationId="{A7B7730D-17FA-ED42-4AAD-D90A9B0BE13A}"/>
          </ac:spMkLst>
        </pc:spChg>
        <pc:spChg chg="add del">
          <ac:chgData name="Динара Нигматуллина" userId="e876500019662c79" providerId="LiveId" clId="{2FAC55D5-1CFF-409C-8EA4-F7C900C83BE5}" dt="2023-10-04T18:08:40.242" v="213" actId="22"/>
          <ac:spMkLst>
            <pc:docMk/>
            <pc:sldMk cId="1749581657" sldId="264"/>
            <ac:spMk id="7" creationId="{8BF0D12F-51A7-6ED7-97A1-AA2AC949E819}"/>
          </ac:spMkLst>
        </pc:spChg>
        <pc:graphicFrameChg chg="add mod ord modGraphic">
          <ac:chgData name="Динара Нигматуллина" userId="e876500019662c79" providerId="LiveId" clId="{2FAC55D5-1CFF-409C-8EA4-F7C900C83BE5}" dt="2023-10-04T18:26:36.559" v="525" actId="403"/>
          <ac:graphicFrameMkLst>
            <pc:docMk/>
            <pc:sldMk cId="1749581657" sldId="264"/>
            <ac:graphicFrameMk id="8" creationId="{A181106A-7F28-A6D3-4335-08EE36771901}"/>
          </ac:graphicFrameMkLst>
        </pc:graphicFrameChg>
      </pc:sldChg>
      <pc:sldChg chg="delSp modSp new mod">
        <pc:chgData name="Динара Нигматуллина" userId="e876500019662c79" providerId="LiveId" clId="{2FAC55D5-1CFF-409C-8EA4-F7C900C83BE5}" dt="2023-10-04T18:27:02.840" v="541" actId="403"/>
        <pc:sldMkLst>
          <pc:docMk/>
          <pc:sldMk cId="2729437222" sldId="265"/>
        </pc:sldMkLst>
        <pc:spChg chg="del mod">
          <ac:chgData name="Динара Нигматуллина" userId="e876500019662c79" providerId="LiveId" clId="{2FAC55D5-1CFF-409C-8EA4-F7C900C83BE5}" dt="2023-10-04T18:26:45.005" v="526" actId="478"/>
          <ac:spMkLst>
            <pc:docMk/>
            <pc:sldMk cId="2729437222" sldId="265"/>
            <ac:spMk id="2" creationId="{6C53E8A5-C260-1064-3B8D-783BCB5D9DCC}"/>
          </ac:spMkLst>
        </pc:spChg>
        <pc:spChg chg="mod">
          <ac:chgData name="Динара Нигматуллина" userId="e876500019662c79" providerId="LiveId" clId="{2FAC55D5-1CFF-409C-8EA4-F7C900C83BE5}" dt="2023-10-04T18:27:02.840" v="541" actId="403"/>
          <ac:spMkLst>
            <pc:docMk/>
            <pc:sldMk cId="2729437222" sldId="265"/>
            <ac:spMk id="3" creationId="{1D265344-76F5-7AA6-469A-E581B2AEE18D}"/>
          </ac:spMkLst>
        </pc:spChg>
      </pc:sldChg>
      <pc:sldChg chg="delSp modSp new mod">
        <pc:chgData name="Динара Нигматуллина" userId="e876500019662c79" providerId="LiveId" clId="{2FAC55D5-1CFF-409C-8EA4-F7C900C83BE5}" dt="2023-10-04T18:29:52.092" v="599" actId="27636"/>
        <pc:sldMkLst>
          <pc:docMk/>
          <pc:sldMk cId="936327034" sldId="266"/>
        </pc:sldMkLst>
        <pc:spChg chg="del mod">
          <ac:chgData name="Динара Нигматуллина" userId="e876500019662c79" providerId="LiveId" clId="{2FAC55D5-1CFF-409C-8EA4-F7C900C83BE5}" dt="2023-10-04T18:27:07.768" v="542" actId="478"/>
          <ac:spMkLst>
            <pc:docMk/>
            <pc:sldMk cId="936327034" sldId="266"/>
            <ac:spMk id="2" creationId="{CF4449C9-CBD0-9142-A974-3DC0C593B9A8}"/>
          </ac:spMkLst>
        </pc:spChg>
        <pc:spChg chg="mod">
          <ac:chgData name="Динара Нигматуллина" userId="e876500019662c79" providerId="LiveId" clId="{2FAC55D5-1CFF-409C-8EA4-F7C900C83BE5}" dt="2023-10-04T18:29:52.092" v="599" actId="27636"/>
          <ac:spMkLst>
            <pc:docMk/>
            <pc:sldMk cId="936327034" sldId="266"/>
            <ac:spMk id="3" creationId="{89BE435A-CF13-9CDB-B439-AA7EA4887E8C}"/>
          </ac:spMkLst>
        </pc:spChg>
      </pc:sldChg>
      <pc:sldChg chg="delSp modSp new mod">
        <pc:chgData name="Динара Нигматуллина" userId="e876500019662c79" providerId="LiveId" clId="{2FAC55D5-1CFF-409C-8EA4-F7C900C83BE5}" dt="2023-10-04T18:29:52.105" v="600" actId="27636"/>
        <pc:sldMkLst>
          <pc:docMk/>
          <pc:sldMk cId="2511686551" sldId="267"/>
        </pc:sldMkLst>
        <pc:spChg chg="del mod">
          <ac:chgData name="Динара Нигматуллина" userId="e876500019662c79" providerId="LiveId" clId="{2FAC55D5-1CFF-409C-8EA4-F7C900C83BE5}" dt="2023-10-04T18:27:43.056" v="566" actId="478"/>
          <ac:spMkLst>
            <pc:docMk/>
            <pc:sldMk cId="2511686551" sldId="267"/>
            <ac:spMk id="2" creationId="{5B957889-B853-5DA1-EA73-E6F015D77559}"/>
          </ac:spMkLst>
        </pc:spChg>
        <pc:spChg chg="mod">
          <ac:chgData name="Динара Нигматуллина" userId="e876500019662c79" providerId="LiveId" clId="{2FAC55D5-1CFF-409C-8EA4-F7C900C83BE5}" dt="2023-10-04T18:29:52.105" v="600" actId="27636"/>
          <ac:spMkLst>
            <pc:docMk/>
            <pc:sldMk cId="2511686551" sldId="267"/>
            <ac:spMk id="3" creationId="{D07DCD3C-D6AB-DED6-EC50-0994B250EC15}"/>
          </ac:spMkLst>
        </pc:spChg>
      </pc:sldChg>
      <pc:sldChg chg="delSp modSp new mod">
        <pc:chgData name="Динара Нигматуллина" userId="e876500019662c79" providerId="LiveId" clId="{2FAC55D5-1CFF-409C-8EA4-F7C900C83BE5}" dt="2023-10-04T18:31:33.978" v="640" actId="14100"/>
        <pc:sldMkLst>
          <pc:docMk/>
          <pc:sldMk cId="3928586117" sldId="268"/>
        </pc:sldMkLst>
        <pc:spChg chg="del mod">
          <ac:chgData name="Динара Нигматуллина" userId="e876500019662c79" providerId="LiveId" clId="{2FAC55D5-1CFF-409C-8EA4-F7C900C83BE5}" dt="2023-10-04T18:28:00.453" v="579" actId="478"/>
          <ac:spMkLst>
            <pc:docMk/>
            <pc:sldMk cId="3928586117" sldId="268"/>
            <ac:spMk id="2" creationId="{FA33DC9A-DDBC-4D4F-28E2-0382F88762CA}"/>
          </ac:spMkLst>
        </pc:spChg>
        <pc:spChg chg="mod">
          <ac:chgData name="Динара Нигматуллина" userId="e876500019662c79" providerId="LiveId" clId="{2FAC55D5-1CFF-409C-8EA4-F7C900C83BE5}" dt="2023-10-04T18:31:33.978" v="640" actId="14100"/>
          <ac:spMkLst>
            <pc:docMk/>
            <pc:sldMk cId="3928586117" sldId="268"/>
            <ac:spMk id="3" creationId="{27122880-2655-B9A3-DFEC-F704217B682D}"/>
          </ac:spMkLst>
        </pc:spChg>
      </pc:sldChg>
      <pc:sldChg chg="delSp modSp new mod">
        <pc:chgData name="Динара Нигматуллина" userId="e876500019662c79" providerId="LiveId" clId="{2FAC55D5-1CFF-409C-8EA4-F7C900C83BE5}" dt="2023-10-04T18:30:07.798" v="612" actId="27636"/>
        <pc:sldMkLst>
          <pc:docMk/>
          <pc:sldMk cId="624343501" sldId="269"/>
        </pc:sldMkLst>
        <pc:spChg chg="del mod">
          <ac:chgData name="Динара Нигматуллина" userId="e876500019662c79" providerId="LiveId" clId="{2FAC55D5-1CFF-409C-8EA4-F7C900C83BE5}" dt="2023-10-04T18:17:55.651" v="281" actId="478"/>
          <ac:spMkLst>
            <pc:docMk/>
            <pc:sldMk cId="624343501" sldId="269"/>
            <ac:spMk id="2" creationId="{4AE53DBB-2E15-0083-E126-F0142E31B1E5}"/>
          </ac:spMkLst>
        </pc:spChg>
        <pc:spChg chg="mod">
          <ac:chgData name="Динара Нигматуллина" userId="e876500019662c79" providerId="LiveId" clId="{2FAC55D5-1CFF-409C-8EA4-F7C900C83BE5}" dt="2023-10-04T18:30:07.798" v="612" actId="27636"/>
          <ac:spMkLst>
            <pc:docMk/>
            <pc:sldMk cId="624343501" sldId="269"/>
            <ac:spMk id="3" creationId="{BE102794-2B7E-1D4F-ACE5-C878668E9D7C}"/>
          </ac:spMkLst>
        </pc:spChg>
      </pc:sldChg>
      <pc:sldChg chg="modSp new del">
        <pc:chgData name="Динара Нигматуллина" userId="e876500019662c79" providerId="LiveId" clId="{2FAC55D5-1CFF-409C-8EA4-F7C900C83BE5}" dt="2023-10-04T18:21:49.289" v="395" actId="47"/>
        <pc:sldMkLst>
          <pc:docMk/>
          <pc:sldMk cId="4105122159" sldId="270"/>
        </pc:sldMkLst>
        <pc:spChg chg="mod">
          <ac:chgData name="Динара Нигматуллина" userId="e876500019662c79" providerId="LiveId" clId="{2FAC55D5-1CFF-409C-8EA4-F7C900C83BE5}" dt="2023-10-04T18:17:05.916" v="268"/>
          <ac:spMkLst>
            <pc:docMk/>
            <pc:sldMk cId="4105122159" sldId="270"/>
            <ac:spMk id="2" creationId="{C7348A86-E149-B535-7E56-EFCA77DC3E66}"/>
          </ac:spMkLst>
        </pc:spChg>
        <pc:spChg chg="mod">
          <ac:chgData name="Динара Нигматуллина" userId="e876500019662c79" providerId="LiveId" clId="{2FAC55D5-1CFF-409C-8EA4-F7C900C83BE5}" dt="2023-10-04T18:17:05.916" v="268"/>
          <ac:spMkLst>
            <pc:docMk/>
            <pc:sldMk cId="4105122159" sldId="270"/>
            <ac:spMk id="3" creationId="{4794B1BD-E398-9EAE-A513-5CF60F0D9009}"/>
          </ac:spMkLst>
        </pc:spChg>
      </pc:sldChg>
      <pc:sldChg chg="delSp modSp new mod">
        <pc:chgData name="Динара Нигматуллина" userId="e876500019662c79" providerId="LiveId" clId="{2FAC55D5-1CFF-409C-8EA4-F7C900C83BE5}" dt="2023-10-04T18:30:20.617" v="616" actId="14100"/>
        <pc:sldMkLst>
          <pc:docMk/>
          <pc:sldMk cId="896682466" sldId="271"/>
        </pc:sldMkLst>
        <pc:spChg chg="del">
          <ac:chgData name="Динара Нигматуллина" userId="e876500019662c79" providerId="LiveId" clId="{2FAC55D5-1CFF-409C-8EA4-F7C900C83BE5}" dt="2023-10-04T18:20:24.859" v="368" actId="478"/>
          <ac:spMkLst>
            <pc:docMk/>
            <pc:sldMk cId="896682466" sldId="271"/>
            <ac:spMk id="2" creationId="{5E91899F-1183-6C48-FBB3-0A2CC4CE5D3C}"/>
          </ac:spMkLst>
        </pc:spChg>
        <pc:spChg chg="mod">
          <ac:chgData name="Динара Нигматуллина" userId="e876500019662c79" providerId="LiveId" clId="{2FAC55D5-1CFF-409C-8EA4-F7C900C83BE5}" dt="2023-10-04T18:30:20.617" v="616" actId="14100"/>
          <ac:spMkLst>
            <pc:docMk/>
            <pc:sldMk cId="896682466" sldId="271"/>
            <ac:spMk id="3" creationId="{39D09573-C0AB-6ED2-3232-EB12DA90D57D}"/>
          </ac:spMkLst>
        </pc:spChg>
      </pc:sldChg>
      <pc:sldChg chg="delSp modSp new mod">
        <pc:chgData name="Динара Нигматуллина" userId="e876500019662c79" providerId="LiveId" clId="{2FAC55D5-1CFF-409C-8EA4-F7C900C83BE5}" dt="2023-10-04T18:31:42.429" v="642" actId="14100"/>
        <pc:sldMkLst>
          <pc:docMk/>
          <pc:sldMk cId="3476498306" sldId="272"/>
        </pc:sldMkLst>
        <pc:spChg chg="del">
          <ac:chgData name="Динара Нигматуллина" userId="e876500019662c79" providerId="LiveId" clId="{2FAC55D5-1CFF-409C-8EA4-F7C900C83BE5}" dt="2023-10-04T18:29:25.178" v="593" actId="478"/>
          <ac:spMkLst>
            <pc:docMk/>
            <pc:sldMk cId="3476498306" sldId="272"/>
            <ac:spMk id="2" creationId="{175EBDA7-FAE1-A430-1131-E741080211B2}"/>
          </ac:spMkLst>
        </pc:spChg>
        <pc:spChg chg="mod">
          <ac:chgData name="Динара Нигматуллина" userId="e876500019662c79" providerId="LiveId" clId="{2FAC55D5-1CFF-409C-8EA4-F7C900C83BE5}" dt="2023-10-04T18:31:42.429" v="642" actId="14100"/>
          <ac:spMkLst>
            <pc:docMk/>
            <pc:sldMk cId="3476498306" sldId="272"/>
            <ac:spMk id="3" creationId="{47411B4B-43FF-B20B-4385-C06C05241F0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8A0FD-1633-4AEC-A1AE-43114A2BCFB6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17B00CD-B102-4634-A5DD-9EBB6C608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9210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8A0FD-1633-4AEC-A1AE-43114A2BCFB6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17B00CD-B102-4634-A5DD-9EBB6C608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0277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8A0FD-1633-4AEC-A1AE-43114A2BCFB6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17B00CD-B102-4634-A5DD-9EBB6C60815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54381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8A0FD-1633-4AEC-A1AE-43114A2BCFB6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17B00CD-B102-4634-A5DD-9EBB6C608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530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8A0FD-1633-4AEC-A1AE-43114A2BCFB6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17B00CD-B102-4634-A5DD-9EBB6C60815B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5884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8A0FD-1633-4AEC-A1AE-43114A2BCFB6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17B00CD-B102-4634-A5DD-9EBB6C608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6144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8A0FD-1633-4AEC-A1AE-43114A2BCFB6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B00CD-B102-4634-A5DD-9EBB6C608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1585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8A0FD-1633-4AEC-A1AE-43114A2BCFB6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B00CD-B102-4634-A5DD-9EBB6C608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7490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8A0FD-1633-4AEC-A1AE-43114A2BCFB6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B00CD-B102-4634-A5DD-9EBB6C608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7808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8A0FD-1633-4AEC-A1AE-43114A2BCFB6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17B00CD-B102-4634-A5DD-9EBB6C608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148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8A0FD-1633-4AEC-A1AE-43114A2BCFB6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17B00CD-B102-4634-A5DD-9EBB6C608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566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8A0FD-1633-4AEC-A1AE-43114A2BCFB6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17B00CD-B102-4634-A5DD-9EBB6C608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002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8A0FD-1633-4AEC-A1AE-43114A2BCFB6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B00CD-B102-4634-A5DD-9EBB6C608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3639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8A0FD-1633-4AEC-A1AE-43114A2BCFB6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B00CD-B102-4634-A5DD-9EBB6C608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442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8A0FD-1633-4AEC-A1AE-43114A2BCFB6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B00CD-B102-4634-A5DD-9EBB6C608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7757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8A0FD-1633-4AEC-A1AE-43114A2BCFB6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17B00CD-B102-4634-A5DD-9EBB6C608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5273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8A0FD-1633-4AEC-A1AE-43114A2BCFB6}" type="datetimeFigureOut">
              <a:rPr lang="ru-RU" smtClean="0"/>
              <a:t>13.10.2023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17B00CD-B102-4634-A5DD-9EBB6C608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79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A74CED-9D39-798E-403F-1E66045054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4481" y="802298"/>
            <a:ext cx="10770372" cy="2541431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Социальные детерминанты здоровья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A7E9FD0-CF4D-6D88-FD85-BA349F2F4E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52720" y="4414838"/>
            <a:ext cx="6593840" cy="1655762"/>
          </a:xfrm>
        </p:spPr>
        <p:txBody>
          <a:bodyPr/>
          <a:lstStyle/>
          <a:p>
            <a:pPr algn="l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Лектор: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доцент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кафедры общественного здоровья и организации здравоохранения</a:t>
            </a:r>
          </a:p>
          <a:p>
            <a:pPr algn="l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Искандаров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Ильдар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Раушанович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95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Социальные детерминанты, влияющие на состояние здоровья человека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Экономическое неравенство и различия.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. Демографические изменения и возраст. 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. Коммерциализация здравоохранения. </a:t>
            </a:r>
            <a:endParaRPr lang="ru-RU" dirty="0" smtClean="0"/>
          </a:p>
          <a:p>
            <a:r>
              <a:rPr lang="ru-RU" dirty="0" smtClean="0"/>
              <a:t>4</a:t>
            </a:r>
            <a:r>
              <a:rPr lang="ru-RU" dirty="0"/>
              <a:t>. Региональное и поселенческое неравенство. </a:t>
            </a:r>
            <a:endParaRPr lang="ru-RU" dirty="0" smtClean="0"/>
          </a:p>
          <a:p>
            <a:r>
              <a:rPr lang="ru-RU" dirty="0" smtClean="0"/>
              <a:t>5</a:t>
            </a:r>
            <a:r>
              <a:rPr lang="ru-RU" dirty="0"/>
              <a:t>. Расовая и этническая принадлежность и социально-культурные аспекты доступности услуг здравоохранения. </a:t>
            </a:r>
            <a:endParaRPr lang="ru-RU" dirty="0" smtClean="0"/>
          </a:p>
          <a:p>
            <a:r>
              <a:rPr lang="ru-RU" dirty="0" smtClean="0"/>
              <a:t>6</a:t>
            </a:r>
            <a:r>
              <a:rPr lang="ru-RU" dirty="0"/>
              <a:t>. Уровень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8896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Экономическое неравенство и различия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2925" y="2519082"/>
            <a:ext cx="8915400" cy="3777622"/>
          </a:xfrm>
        </p:spPr>
        <p:txBody>
          <a:bodyPr/>
          <a:lstStyle/>
          <a:p>
            <a:r>
              <a:rPr lang="ru-RU" dirty="0"/>
              <a:t>временной разрыв в ожидаемой продолжительности жизни, </a:t>
            </a:r>
            <a:r>
              <a:rPr lang="ru-RU" dirty="0" smtClean="0"/>
              <a:t>между </a:t>
            </a:r>
            <a:r>
              <a:rPr lang="ru-RU" dirty="0"/>
              <a:t>бедными и </a:t>
            </a:r>
            <a:r>
              <a:rPr lang="ru-RU" dirty="0" smtClean="0"/>
              <a:t>богатыми странами </a:t>
            </a:r>
            <a:r>
              <a:rPr lang="ru-RU" dirty="0"/>
              <a:t>составляет от 9 до 12 </a:t>
            </a:r>
            <a:r>
              <a:rPr lang="ru-RU" dirty="0" smtClean="0"/>
              <a:t>лет</a:t>
            </a:r>
          </a:p>
          <a:p>
            <a:endParaRPr lang="ru-RU" dirty="0" smtClean="0"/>
          </a:p>
          <a:p>
            <a:r>
              <a:rPr lang="ru-RU" dirty="0"/>
              <a:t>Социально-экономические условия (показатели смертности, как правило, от двух до трех раз выше у людей, находящихся в нижней части социальной лестницы)</a:t>
            </a:r>
          </a:p>
        </p:txBody>
      </p:sp>
    </p:spTree>
    <p:extLst>
      <p:ext uri="{BB962C8B-B14F-4D97-AF65-F5344CB8AC3E}">
        <p14:creationId xmlns:p14="http://schemas.microsoft.com/office/powerpoint/2010/main" val="168273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Демографические изменения и возраст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626659"/>
            <a:ext cx="8915400" cy="3777622"/>
          </a:xfrm>
        </p:spPr>
        <p:txBody>
          <a:bodyPr/>
          <a:lstStyle/>
          <a:p>
            <a:r>
              <a:rPr lang="ru-RU" dirty="0"/>
              <a:t>С увеличением возраста во всех странах закономерно возрастает распространенность хронических </a:t>
            </a:r>
            <a:r>
              <a:rPr lang="ru-RU" dirty="0" smtClean="0"/>
              <a:t>заболеваний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/>
              <a:t>в современных условиях во взаимоотношениях медицинских работников и пациентов возникают черты, которые могут быть расценены как проявления дискриминации в связи с возрастом</a:t>
            </a:r>
          </a:p>
        </p:txBody>
      </p:sp>
    </p:spTree>
    <p:extLst>
      <p:ext uri="{BB962C8B-B14F-4D97-AF65-F5344CB8AC3E}">
        <p14:creationId xmlns:p14="http://schemas.microsoft.com/office/powerpoint/2010/main" val="18128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Коммерциализация здравоохранения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501153"/>
            <a:ext cx="8915400" cy="3777622"/>
          </a:xfrm>
        </p:spPr>
        <p:txBody>
          <a:bodyPr/>
          <a:lstStyle/>
          <a:p>
            <a:r>
              <a:rPr lang="ru-RU" dirty="0"/>
              <a:t>Сторонники коммерциализации утверждают, что повышение роли предпринимательства и конкуренции в оказании медицинской помощи приведут к формированию более действенной и эффективной системы здравоохранения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/>
              <a:t>Противники коммерциализации </a:t>
            </a:r>
            <a:r>
              <a:rPr lang="ru-RU" dirty="0" smtClean="0"/>
              <a:t>выдвигают, что повышение </a:t>
            </a:r>
            <a:r>
              <a:rPr lang="ru-RU" dirty="0"/>
              <a:t>уровня здоровья всех – путь к экономическому и социальному развитию.</a:t>
            </a:r>
          </a:p>
        </p:txBody>
      </p:sp>
    </p:spTree>
    <p:extLst>
      <p:ext uri="{BB962C8B-B14F-4D97-AF65-F5344CB8AC3E}">
        <p14:creationId xmlns:p14="http://schemas.microsoft.com/office/powerpoint/2010/main" val="189128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Региональное и поселенческое неравенство.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96788" y="2796988"/>
            <a:ext cx="8915400" cy="3777622"/>
          </a:xfrm>
        </p:spPr>
        <p:txBody>
          <a:bodyPr/>
          <a:lstStyle/>
          <a:p>
            <a:r>
              <a:rPr lang="ru-RU" dirty="0"/>
              <a:t>Региональное и поселенческое неравенство в показателях здоровья существует во всех странах </a:t>
            </a:r>
            <a:r>
              <a:rPr lang="ru-RU" dirty="0" smtClean="0"/>
              <a:t>мира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/>
              <a:t>общим для всех стран является то, что в сельской местности ниже уровень образования, выше уровень бедности, менее доступна медицинская помощь, и, видимо, именно эти факторы приводят к ухудшению здоровья</a:t>
            </a:r>
          </a:p>
        </p:txBody>
      </p:sp>
    </p:spTree>
    <p:extLst>
      <p:ext uri="{BB962C8B-B14F-4D97-AF65-F5344CB8AC3E}">
        <p14:creationId xmlns:p14="http://schemas.microsoft.com/office/powerpoint/2010/main" val="2126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Расовая и этническая принадлежность и социально-культурные аспекты доступности услуг здравоохранения.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2925" y="2886635"/>
            <a:ext cx="8915400" cy="3777622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Неравенство </a:t>
            </a:r>
            <a:r>
              <a:rPr lang="ru-RU" dirty="0"/>
              <a:t>в уровне здоровья представителей различных этнических групп является распространенным явлением в современных обществах</a:t>
            </a:r>
          </a:p>
        </p:txBody>
      </p:sp>
    </p:spTree>
    <p:extLst>
      <p:ext uri="{BB962C8B-B14F-4D97-AF65-F5344CB8AC3E}">
        <p14:creationId xmlns:p14="http://schemas.microsoft.com/office/powerpoint/2010/main" val="54359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Уровень образования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Образованные </a:t>
            </a:r>
            <a:r>
              <a:rPr lang="ru-RU" dirty="0"/>
              <a:t>люди имеют, как правило, работу более высокой квалификации и с меньшим уровнем производственной вредности, они чаще обращаются за медицинской помощью, ведут более активный и здоровый образ жизни</a:t>
            </a:r>
          </a:p>
        </p:txBody>
      </p:sp>
    </p:spTree>
    <p:extLst>
      <p:ext uri="{BB962C8B-B14F-4D97-AF65-F5344CB8AC3E}">
        <p14:creationId xmlns:p14="http://schemas.microsoft.com/office/powerpoint/2010/main" val="1175584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algn="ctr">
              <a:defRPr/>
            </a:pPr>
            <a:r>
              <a:rPr lang="ru-RU"/>
              <a:t>Задание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Напишите Эссе на тему : </a:t>
            </a:r>
            <a:br>
              <a:rPr lang="ru-RU"/>
            </a:br>
            <a:endParaRPr lang="ru-RU"/>
          </a:p>
          <a:p>
            <a:pPr>
              <a:defRPr/>
            </a:pPr>
            <a:r>
              <a:rPr lang="ru-RU"/>
              <a:t>«Какие социальные детерминанты вы бы выделили как особо значимые в отношении здоровья человека?»</a:t>
            </a:r>
          </a:p>
          <a:p>
            <a:pPr>
              <a:defRPr/>
            </a:pPr>
            <a:r>
              <a:rPr lang="ru-RU"/>
              <a:t>Объем Эссе 2-3 страницы А4 шрифт </a:t>
            </a:r>
            <a:r>
              <a:rPr lang="ru-RU" sz="1800" b="0" i="0" u="none" strike="noStrike" cap="none" spc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ea typeface="Century Gothic"/>
                <a:cs typeface="Century Gothic"/>
              </a:rPr>
              <a:t>Times New Roman</a:t>
            </a:r>
            <a:r>
              <a:rPr lang="ru-RU"/>
              <a:t> 14</a:t>
            </a:r>
          </a:p>
          <a:p>
            <a:pPr>
              <a:defRPr/>
            </a:pPr>
            <a:r>
              <a:rPr lang="ru-RU"/>
              <a:t>Эссе прислать на почту:  </a:t>
            </a:r>
            <a:r>
              <a:rPr lang="ru-RU" sz="1800" b="0" i="0" u="none" strike="noStrike" cap="none" spc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/>
                <a:ea typeface="Century Gothic"/>
                <a:cs typeface="Century Gothic"/>
              </a:rPr>
              <a:t>isckandarovil@yandex.ru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285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TM02892315[[fn=Легкий дым]]</Template>
  <TotalTime>73</TotalTime>
  <Words>312</Words>
  <Application>Microsoft Office PowerPoint</Application>
  <PresentationFormat>Широкоэкранный</PresentationFormat>
  <Paragraphs>38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Times New Roman</vt:lpstr>
      <vt:lpstr>Wingdings 3</vt:lpstr>
      <vt:lpstr>Легкий дым</vt:lpstr>
      <vt:lpstr>Социальные детерминанты здоровья </vt:lpstr>
      <vt:lpstr>Социальные детерминанты, влияющие на состояние здоровья человека</vt:lpstr>
      <vt:lpstr>Экономическое неравенство и различия</vt:lpstr>
      <vt:lpstr>Демографические изменения и возраст</vt:lpstr>
      <vt:lpstr>Коммерциализация здравоохранения</vt:lpstr>
      <vt:lpstr>Региональное и поселенческое неравенство.</vt:lpstr>
      <vt:lpstr>Расовая и этническая принадлежность и социально-культурные аспекты доступности услуг здравоохранения.</vt:lpstr>
      <vt:lpstr>Уровень образования</vt:lpstr>
      <vt:lpstr>Задание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Социальные детерминанты здоровья </dc:title>
  <dc:creator>Динара Нигматуллина</dc:creator>
  <cp:lastModifiedBy>User</cp:lastModifiedBy>
  <cp:revision>8</cp:revision>
  <dcterms:created xsi:type="dcterms:W3CDTF">2023-10-04T17:46:25Z</dcterms:created>
  <dcterms:modified xsi:type="dcterms:W3CDTF">2023-10-13T11:20:14Z</dcterms:modified>
</cp:coreProperties>
</file>