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5"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8247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9048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68843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91874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3512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55312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5113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6788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3513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6052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100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291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6604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1013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3865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708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6820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11/14/2023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2675269"/>
      </p:ext>
    </p:extLst>
  </p:cSld>
  <p:clrMap bg1="dk1" tx1="lt1" bg2="dk2"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400" dirty="0"/>
              <a:t>Application of dentures to a patient with complete absence of teeth</a:t>
            </a:r>
            <a:endParaRPr lang="ru-RU" sz="4400" dirty="0"/>
          </a:p>
        </p:txBody>
      </p:sp>
      <p:pic>
        <p:nvPicPr>
          <p:cNvPr id="6" name="Рисунок 5"/>
          <p:cNvPicPr>
            <a:picLocks noGrp="1" noChangeAspect="1"/>
          </p:cNvPicPr>
          <p:nvPr>
            <p:ph type="pic" idx="1"/>
          </p:nvPr>
        </p:nvPicPr>
        <p:blipFill>
          <a:blip r:embed="rId2">
            <a:extLst>
              <a:ext uri="{28A0092B-C50C-407E-A947-70E740481C1C}">
                <a14:useLocalDpi xmlns:a14="http://schemas.microsoft.com/office/drawing/2010/main" val="0"/>
              </a:ext>
            </a:extLst>
          </a:blip>
          <a:srcRect l="23914" r="23914"/>
          <a:stretch>
            <a:fillRect/>
          </a:stretch>
        </p:blipFill>
        <p:spPr>
          <a:xfrm>
            <a:off x="6490953" y="-1"/>
            <a:ext cx="5499278" cy="6503831"/>
          </a:xfrm>
        </p:spPr>
      </p:pic>
    </p:spTree>
    <p:extLst>
      <p:ext uri="{BB962C8B-B14F-4D97-AF65-F5344CB8AC3E}">
        <p14:creationId xmlns:p14="http://schemas.microsoft.com/office/powerpoint/2010/main" val="2175567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4211" y="685800"/>
            <a:ext cx="10868137" cy="4955146"/>
          </a:xfrm>
        </p:spPr>
        <p:txBody>
          <a:bodyPr>
            <a:normAutofit/>
          </a:bodyPr>
          <a:lstStyle/>
          <a:p>
            <a:r>
              <a:rPr lang="en-US" dirty="0"/>
              <a:t>Applying dentures to edentulous jaws is usually not difficult. You should first carefully examine the dentures, paying attention to the thickness of the base and its edges, their surface, the quality of finishing and polishing. If minor errors are detected visually or by palpation (excess plastic in the form of protrusions or roughness on the base and its edges, unsatisfactory polishing, etc.) in the dentures, they should be eliminated immediately - treat the denture area with a cutter or </a:t>
            </a:r>
            <a:r>
              <a:rPr lang="en-US" dirty="0" err="1"/>
              <a:t>carborundum</a:t>
            </a:r>
            <a:r>
              <a:rPr lang="en-US" dirty="0"/>
              <a:t> head, re-polish, etc. .e. carry out the first correction of prostheses. Then the dentures are brought into the oral cavity and their stability on the jaw is checked by pressing the fingers alternately on the front and side teeth.</a:t>
            </a:r>
            <a:endParaRPr lang="ru-RU" dirty="0"/>
          </a:p>
        </p:txBody>
      </p:sp>
    </p:spTree>
    <p:extLst>
      <p:ext uri="{BB962C8B-B14F-4D97-AF65-F5344CB8AC3E}">
        <p14:creationId xmlns:p14="http://schemas.microsoft.com/office/powerpoint/2010/main" val="1390357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50761"/>
            <a:ext cx="10515600" cy="4687909"/>
          </a:xfrm>
        </p:spPr>
        <p:txBody>
          <a:bodyPr>
            <a:normAutofit/>
          </a:bodyPr>
          <a:lstStyle/>
          <a:p>
            <a:r>
              <a:rPr lang="en-US" dirty="0"/>
              <a:t>Fixation of complete removable dentures - the stability of the dentures at rest and during the functioning of various organs of the masticatory apparatus (jaws, lips, tongue, soft palate). Prosthesis stabilization - stability of the prosthesis during function. Fixation and stabilization of dentures on an edentulous jaw depend on a number of factors: 1. anatomical retention; 2. precise adherence to the boundaries of the base of the complete denture; 3. use of passively mobile mucous membrane surrounding the prosthesis to create a peripheral valve, this factor is especially important in cases of pronounced atrophy of the jaw bones; 4. use of muscle tone; 5. correct anatomical placement of artificial teeth.</a:t>
            </a:r>
            <a:endParaRPr lang="ru-RU" dirty="0"/>
          </a:p>
        </p:txBody>
      </p:sp>
    </p:spTree>
    <p:extLst>
      <p:ext uri="{BB962C8B-B14F-4D97-AF65-F5344CB8AC3E}">
        <p14:creationId xmlns:p14="http://schemas.microsoft.com/office/powerpoint/2010/main" val="1821035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31820"/>
            <a:ext cx="10515600" cy="5958022"/>
          </a:xfrm>
        </p:spPr>
        <p:txBody>
          <a:bodyPr/>
          <a:lstStyle/>
          <a:p>
            <a:r>
              <a:rPr lang="en-US" dirty="0"/>
              <a:t>To fix complete removable dentures, a combination of means is used, among which the most valuable are adhesion (adhesion), anatomical retention, and the creation of a rarefied air space under the denture</a:t>
            </a:r>
            <a:endParaRPr lang="ru-RU" dirty="0"/>
          </a:p>
        </p:txBody>
      </p:sp>
    </p:spTree>
    <p:extLst>
      <p:ext uri="{BB962C8B-B14F-4D97-AF65-F5344CB8AC3E}">
        <p14:creationId xmlns:p14="http://schemas.microsoft.com/office/powerpoint/2010/main" val="91382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28789"/>
            <a:ext cx="10515600" cy="6048174"/>
          </a:xfrm>
        </p:spPr>
        <p:txBody>
          <a:bodyPr/>
          <a:lstStyle/>
          <a:p>
            <a:r>
              <a:rPr lang="en-US" dirty="0"/>
              <a:t>Fixation is determined by finger pressure on the prosthesis towards the prosthetic field and is considered excellent in the case when the prosthesis moves minimally under various loads; good if it moves under a strong one-sided lateral load; satisfactory if it shifts during rotational movements and shifts under an average unilateral load; bad if the prosthesis moves from any load</a:t>
            </a:r>
            <a:endParaRPr lang="ru-RU" dirty="0"/>
          </a:p>
        </p:txBody>
      </p:sp>
    </p:spTree>
    <p:extLst>
      <p:ext uri="{BB962C8B-B14F-4D97-AF65-F5344CB8AC3E}">
        <p14:creationId xmlns:p14="http://schemas.microsoft.com/office/powerpoint/2010/main" val="2929666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18941"/>
            <a:ext cx="10515600" cy="5958022"/>
          </a:xfrm>
        </p:spPr>
        <p:txBody>
          <a:bodyPr/>
          <a:lstStyle/>
          <a:p>
            <a:r>
              <a:rPr lang="en-US" dirty="0"/>
              <a:t>Fixation is determined by finger pressure on the prosthesis towards the prosthetic field and is considered excellent in the case when the prosthesis moves minimally under various loads; good if it moves under a strong one-sided lateral load; satisfactory if it shifts during rotational movements and shifts under an average unilateral load; bad if the prosthesis moves from any load</a:t>
            </a:r>
            <a:endParaRPr lang="ru-RU" dirty="0"/>
          </a:p>
        </p:txBody>
      </p:sp>
    </p:spTree>
    <p:extLst>
      <p:ext uri="{BB962C8B-B14F-4D97-AF65-F5344CB8AC3E}">
        <p14:creationId xmlns:p14="http://schemas.microsoft.com/office/powerpoint/2010/main" val="428672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31820"/>
            <a:ext cx="10515600" cy="5945143"/>
          </a:xfrm>
        </p:spPr>
        <p:txBody>
          <a:bodyPr>
            <a:normAutofit/>
          </a:bodyPr>
          <a:lstStyle/>
          <a:p>
            <a:r>
              <a:rPr lang="en-US" dirty="0"/>
              <a:t>The process of adaptation to the prosthesis occurs gradually and is expressed in the restoration of impaired functions of speech, chewing, and swallowing. The perception of the prosthesis as a foreign body disappears as the patient becomes accustomed and fully adapts to it. The moment of onset of adaptation to prostheses can be considered as a manifestation of cortical inhibition, which occurs at different times depending on many reasons, varying within 30 days. According to </a:t>
            </a:r>
            <a:r>
              <a:rPr lang="en-US" dirty="0" err="1"/>
              <a:t>V.Yu</a:t>
            </a:r>
            <a:r>
              <a:rPr lang="en-US" dirty="0"/>
              <a:t>. </a:t>
            </a:r>
            <a:r>
              <a:rPr lang="en-US" dirty="0" err="1"/>
              <a:t>Kurlyandsky</a:t>
            </a:r>
            <a:r>
              <a:rPr lang="en-US" dirty="0"/>
              <a:t> (1958), the timing of a patient’s adaptation to prostheses is influenced by the degree of fixation and stabilization of the prosthesis, the presence or absence of pain, design features of the prostheses, etc. With timely re-prosthetics, the adaptation time is significantly reduced (up to 3-5 days).</a:t>
            </a:r>
            <a:endParaRPr lang="ru-RU" dirty="0"/>
          </a:p>
        </p:txBody>
      </p:sp>
    </p:spTree>
    <p:extLst>
      <p:ext uri="{BB962C8B-B14F-4D97-AF65-F5344CB8AC3E}">
        <p14:creationId xmlns:p14="http://schemas.microsoft.com/office/powerpoint/2010/main" val="2573889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a:t>The doctor is obliged to warn the patient that it is necessary to arrive for an appointment the next day, and in cases of pain from the prosthesis, unsatisfactory fixation on the jaw and other unfavorable sensations, it is necessary to return for repeated corrections</a:t>
            </a:r>
            <a:endParaRPr lang="ru-RU" dirty="0"/>
          </a:p>
        </p:txBody>
      </p:sp>
    </p:spTree>
    <p:extLst>
      <p:ext uri="{BB962C8B-B14F-4D97-AF65-F5344CB8AC3E}">
        <p14:creationId xmlns:p14="http://schemas.microsoft.com/office/powerpoint/2010/main" val="1639852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67425"/>
            <a:ext cx="10515600" cy="6009538"/>
          </a:xfrm>
        </p:spPr>
        <p:txBody>
          <a:bodyPr>
            <a:normAutofit/>
          </a:bodyPr>
          <a:lstStyle/>
          <a:p>
            <a:r>
              <a:rPr lang="en-US" dirty="0"/>
              <a:t>A patient who arrives for denture correction should have complaints checked and then carefully examine the oral cavity. Areas of increased pressure on the prosthetic field are identified under bite control, which is first carefully checked and corrected. Correction of dental occlusion should begin with the elimination of premature contacts, determined (using carbon paper) first in the position of central occlusion, and then during anterior and lateral movements of the lower jaw. In order not to change the height of the lower part of the face, the buccal slopes of the cusps of the upper teeth and the lingual slopes of the lower teeth are ground off; The palatal slopes of the cusps of the upper teeth and the cheek slopes of the lower teeth are left intact (retaining the height of the lower part of the face). Elimination of defects in the prosthesis base (insufficient fixation, change in the shape of the alveolar process, reduction in the height of the lower part of the face) is carried out through relining (clinical or laboratory) of the prosthesis</a:t>
            </a:r>
            <a:endParaRPr lang="ru-RU" dirty="0"/>
          </a:p>
        </p:txBody>
      </p:sp>
    </p:spTree>
    <p:extLst>
      <p:ext uri="{BB962C8B-B14F-4D97-AF65-F5344CB8AC3E}">
        <p14:creationId xmlns:p14="http://schemas.microsoft.com/office/powerpoint/2010/main" val="394139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TotalTime>
  <Words>821</Words>
  <Application>Microsoft Office PowerPoint</Application>
  <PresentationFormat>Широкоэкранный</PresentationFormat>
  <Paragraphs>9</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Century Gothic</vt:lpstr>
      <vt:lpstr>Wingdings 3</vt:lpstr>
      <vt:lpstr>Ион</vt:lpstr>
      <vt:lpstr>Application of dentures to a patient with complete absence of teeth</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ID-service</dc:creator>
  <cp:lastModifiedBy>User</cp:lastModifiedBy>
  <cp:revision>4</cp:revision>
  <dcterms:created xsi:type="dcterms:W3CDTF">2016-02-29T13:06:41Z</dcterms:created>
  <dcterms:modified xsi:type="dcterms:W3CDTF">2023-11-14T06:35:21Z</dcterms:modified>
</cp:coreProperties>
</file>