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61" r:id="rId4"/>
    <p:sldId id="264" r:id="rId5"/>
    <p:sldId id="267" r:id="rId6"/>
    <p:sldId id="268" r:id="rId7"/>
    <p:sldId id="270" r:id="rId8"/>
    <p:sldId id="271" r:id="rId9"/>
    <p:sldId id="272" r:id="rId10"/>
    <p:sldId id="273" r:id="rId11"/>
    <p:sldId id="274" r:id="rId12"/>
    <p:sldId id="275" r:id="rId13"/>
    <p:sldId id="276" r:id="rId14"/>
    <p:sldId id="277" r:id="rId15"/>
    <p:sldId id="278"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3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Титульный слайд" type="title">
  <p:cSld name="TITLE">
    <p:spTree>
      <p:nvGrpSpPr>
        <p:cNvPr id="1" name="Shape 17"/>
        <p:cNvGrpSpPr/>
        <p:nvPr/>
      </p:nvGrpSpPr>
      <p:grpSpPr>
        <a:xfrm>
          <a:off x="0" y="0"/>
          <a:ext cx="0" cy="0"/>
          <a:chOff x="0" y="0"/>
          <a:chExt cx="0" cy="0"/>
        </a:xfrm>
      </p:grpSpPr>
      <p:grpSp>
        <p:nvGrpSpPr>
          <p:cNvPr id="18" name="Google Shape;18;p2"/>
          <p:cNvGrpSpPr/>
          <p:nvPr/>
        </p:nvGrpSpPr>
        <p:grpSpPr>
          <a:xfrm>
            <a:off x="0" y="0"/>
            <a:ext cx="8763000" cy="5943600"/>
            <a:chOff x="0" y="0"/>
            <a:chExt cx="5520" cy="3744"/>
          </a:xfrm>
        </p:grpSpPr>
        <p:sp>
          <p:nvSpPr>
            <p:cNvPr id="19" name="Google Shape;19;p2"/>
            <p:cNvSpPr/>
            <p:nvPr/>
          </p:nvSpPr>
          <p:spPr>
            <a:xfrm>
              <a:off x="0" y="0"/>
              <a:ext cx="1104" cy="30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grpSp>
          <p:nvGrpSpPr>
            <p:cNvPr id="20" name="Google Shape;20;p2"/>
            <p:cNvGrpSpPr/>
            <p:nvPr/>
          </p:nvGrpSpPr>
          <p:grpSpPr>
            <a:xfrm>
              <a:off x="0" y="2208"/>
              <a:ext cx="5520" cy="1536"/>
              <a:chOff x="0" y="2208"/>
              <a:chExt cx="5520" cy="1536"/>
            </a:xfrm>
          </p:grpSpPr>
          <p:sp>
            <p:nvSpPr>
              <p:cNvPr id="21" name="Google Shape;21;p2"/>
              <p:cNvSpPr/>
              <p:nvPr/>
            </p:nvSpPr>
            <p:spPr>
              <a:xfrm>
                <a:off x="624" y="2208"/>
                <a:ext cx="4896" cy="15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2" name="Google Shape;22;p2"/>
              <p:cNvSpPr/>
              <p:nvPr/>
            </p:nvSpPr>
            <p:spPr>
              <a:xfrm>
                <a:off x="654" y="2352"/>
                <a:ext cx="4818" cy="134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cxnSp>
            <p:nvCxnSpPr>
              <p:cNvPr id="23" name="Google Shape;23;p2"/>
              <p:cNvCxnSpPr/>
              <p:nvPr/>
            </p:nvCxnSpPr>
            <p:spPr>
              <a:xfrm>
                <a:off x="0" y="3072"/>
                <a:ext cx="624" cy="0"/>
              </a:xfrm>
              <a:prstGeom prst="straightConnector1">
                <a:avLst/>
              </a:prstGeom>
              <a:noFill/>
              <a:ln w="50800" cap="flat" cmpd="sng">
                <a:solidFill>
                  <a:schemeClr val="lt2"/>
                </a:solidFill>
                <a:prstDash val="solid"/>
                <a:round/>
                <a:headEnd type="none" w="med" len="med"/>
                <a:tailEnd type="none" w="med" len="med"/>
              </a:ln>
            </p:spPr>
          </p:cxnSp>
        </p:grpSp>
        <p:grpSp>
          <p:nvGrpSpPr>
            <p:cNvPr id="24" name="Google Shape;24;p2"/>
            <p:cNvGrpSpPr/>
            <p:nvPr/>
          </p:nvGrpSpPr>
          <p:grpSpPr>
            <a:xfrm>
              <a:off x="400" y="336"/>
              <a:ext cx="5088" cy="192"/>
              <a:chOff x="400" y="336"/>
              <a:chExt cx="5088" cy="192"/>
            </a:xfrm>
          </p:grpSpPr>
          <p:sp>
            <p:nvSpPr>
              <p:cNvPr id="25" name="Google Shape;25;p2"/>
              <p:cNvSpPr/>
              <p:nvPr/>
            </p:nvSpPr>
            <p:spPr>
              <a:xfrm>
                <a:off x="3952" y="336"/>
                <a:ext cx="1536" cy="192"/>
              </a:xfrm>
              <a:prstGeom prst="rect">
                <a:avLst/>
              </a:prstGeom>
              <a:solidFill>
                <a:schemeClr val="folHlink"/>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cxnSp>
            <p:nvCxnSpPr>
              <p:cNvPr id="26" name="Google Shape;26;p2"/>
              <p:cNvCxnSpPr/>
              <p:nvPr/>
            </p:nvCxnSpPr>
            <p:spPr>
              <a:xfrm>
                <a:off x="400" y="432"/>
                <a:ext cx="5088" cy="0"/>
              </a:xfrm>
              <a:prstGeom prst="straightConnector1">
                <a:avLst/>
              </a:prstGeom>
              <a:noFill/>
              <a:ln w="44450" cap="flat" cmpd="sng">
                <a:solidFill>
                  <a:schemeClr val="lt2"/>
                </a:solidFill>
                <a:prstDash val="solid"/>
                <a:round/>
                <a:headEnd type="none" w="med" len="med"/>
                <a:tailEnd type="none" w="med" len="med"/>
              </a:ln>
            </p:spPr>
          </p:cxnSp>
        </p:grpSp>
      </p:grpSp>
      <p:sp>
        <p:nvSpPr>
          <p:cNvPr id="27" name="Google Shape;27;p2"/>
          <p:cNvSpPr txBox="1">
            <a:spLocks noGrp="1"/>
          </p:cNvSpPr>
          <p:nvPr>
            <p:ph type="ctrTitle"/>
          </p:nvPr>
        </p:nvSpPr>
        <p:spPr>
          <a:xfrm>
            <a:off x="2057400" y="1143000"/>
            <a:ext cx="6629400" cy="2209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
          <p:cNvSpPr txBox="1">
            <a:spLocks noGrp="1"/>
          </p:cNvSpPr>
          <p:nvPr>
            <p:ph type="subTitle" idx="1"/>
          </p:nvPr>
        </p:nvSpPr>
        <p:spPr>
          <a:xfrm>
            <a:off x="1371600" y="3962400"/>
            <a:ext cx="6858000" cy="1600200"/>
          </a:xfrm>
          <a:prstGeom prst="rect">
            <a:avLst/>
          </a:prstGeom>
          <a:noFill/>
          <a:ln>
            <a:noFill/>
          </a:ln>
        </p:spPr>
        <p:txBody>
          <a:bodyPr spcFirstLastPara="1" wrap="square" lIns="91425" tIns="45700" rIns="91425" bIns="45700" anchor="ctr" anchorCtr="0">
            <a:noAutofit/>
          </a:bodyPr>
          <a:lstStyle>
            <a:lvl1pPr lvl="0" algn="ctr">
              <a:spcBef>
                <a:spcPts val="560"/>
              </a:spcBef>
              <a:spcAft>
                <a:spcPts val="0"/>
              </a:spcAft>
              <a:buSzPts val="2520"/>
              <a:buFont typeface="Noto Sans Symbols"/>
              <a:buNone/>
              <a:defRPr/>
            </a:lvl1pPr>
            <a:lvl2pPr lvl="1" algn="l">
              <a:spcBef>
                <a:spcPts val="360"/>
              </a:spcBef>
              <a:spcAft>
                <a:spcPts val="0"/>
              </a:spcAft>
              <a:buSzPts val="1350"/>
              <a:buChar char="■"/>
              <a:defRPr/>
            </a:lvl2pPr>
            <a:lvl3pPr lvl="2" algn="l">
              <a:spcBef>
                <a:spcPts val="360"/>
              </a:spcBef>
              <a:spcAft>
                <a:spcPts val="0"/>
              </a:spcAft>
              <a:buSzPts val="99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sp>
        <p:nvSpPr>
          <p:cNvPr id="29" name="Google Shape;29;p2"/>
          <p:cNvSpPr txBox="1">
            <a:spLocks noGrp="1"/>
          </p:cNvSpPr>
          <p:nvPr>
            <p:ph type="dt" idx="10"/>
          </p:nvPr>
        </p:nvSpPr>
        <p:spPr>
          <a:xfrm>
            <a:off x="912813" y="6251575"/>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
          <p:cNvSpPr txBox="1">
            <a:spLocks noGrp="1"/>
          </p:cNvSpPr>
          <p:nvPr>
            <p:ph type="ftr" idx="11"/>
          </p:nvPr>
        </p:nvSpPr>
        <p:spPr>
          <a:xfrm>
            <a:off x="3354388"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body" idx="1"/>
          </p:nvPr>
        </p:nvSpPr>
        <p:spPr>
          <a:xfrm rot="5400000">
            <a:off x="2535237" y="-20638"/>
            <a:ext cx="4530725" cy="7772400"/>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14325" algn="l">
              <a:spcBef>
                <a:spcPts val="360"/>
              </a:spcBef>
              <a:spcAft>
                <a:spcPts val="0"/>
              </a:spcAft>
              <a:buSzPts val="1350"/>
              <a:buChar char="■"/>
              <a:defRPr/>
            </a:lvl2pPr>
            <a:lvl3pPr marL="1371600" lvl="2" indent="-291464" algn="l">
              <a:spcBef>
                <a:spcPts val="360"/>
              </a:spcBef>
              <a:spcAft>
                <a:spcPts val="0"/>
              </a:spcAft>
              <a:buSzPts val="99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6" name="Google Shape;86;p11"/>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a:solidFill>
                  <a:schemeClr val="dk1"/>
                </a:solidFill>
                <a:latin typeface="Arial"/>
                <a:ea typeface="Arial"/>
                <a:cs typeface="Arial"/>
                <a:sym typeface="Arial"/>
              </a:defRPr>
            </a:lvl1pPr>
            <a:lvl2pPr marL="0" lvl="1" indent="0" algn="r">
              <a:spcBef>
                <a:spcPts val="0"/>
              </a:spcBef>
              <a:spcAft>
                <a:spcPts val="0"/>
              </a:spcAft>
              <a:buNone/>
              <a:defRPr sz="1000">
                <a:solidFill>
                  <a:schemeClr val="dk1"/>
                </a:solidFill>
                <a:latin typeface="Arial"/>
                <a:ea typeface="Arial"/>
                <a:cs typeface="Arial"/>
                <a:sym typeface="Arial"/>
              </a:defRPr>
            </a:lvl2pPr>
            <a:lvl3pPr marL="0" lvl="2" indent="0" algn="r">
              <a:spcBef>
                <a:spcPts val="0"/>
              </a:spcBef>
              <a:spcAft>
                <a:spcPts val="0"/>
              </a:spcAft>
              <a:buNone/>
              <a:defRPr sz="1000">
                <a:solidFill>
                  <a:schemeClr val="dk1"/>
                </a:solidFill>
                <a:latin typeface="Arial"/>
                <a:ea typeface="Arial"/>
                <a:cs typeface="Arial"/>
                <a:sym typeface="Arial"/>
              </a:defRPr>
            </a:lvl3pPr>
            <a:lvl4pPr marL="0" lvl="3" indent="0" algn="r">
              <a:spcBef>
                <a:spcPts val="0"/>
              </a:spcBef>
              <a:spcAft>
                <a:spcPts val="0"/>
              </a:spcAft>
              <a:buNone/>
              <a:defRPr sz="1000">
                <a:solidFill>
                  <a:schemeClr val="dk1"/>
                </a:solidFill>
                <a:latin typeface="Arial"/>
                <a:ea typeface="Arial"/>
                <a:cs typeface="Arial"/>
                <a:sym typeface="Arial"/>
              </a:defRPr>
            </a:lvl4pPr>
            <a:lvl5pPr marL="0" lvl="4" indent="0" algn="r">
              <a:spcBef>
                <a:spcPts val="0"/>
              </a:spcBef>
              <a:spcAft>
                <a:spcPts val="0"/>
              </a:spcAft>
              <a:buNone/>
              <a:defRPr sz="1000">
                <a:solidFill>
                  <a:schemeClr val="dk1"/>
                </a:solidFill>
                <a:latin typeface="Arial"/>
                <a:ea typeface="Arial"/>
                <a:cs typeface="Arial"/>
                <a:sym typeface="Arial"/>
              </a:defRPr>
            </a:lvl5pPr>
            <a:lvl6pPr marL="0" lvl="5" indent="0" algn="r">
              <a:spcBef>
                <a:spcPts val="0"/>
              </a:spcBef>
              <a:spcAft>
                <a:spcPts val="0"/>
              </a:spcAft>
              <a:buNone/>
              <a:defRPr sz="1000">
                <a:solidFill>
                  <a:schemeClr val="dk1"/>
                </a:solidFill>
                <a:latin typeface="Arial"/>
                <a:ea typeface="Arial"/>
                <a:cs typeface="Arial"/>
                <a:sym typeface="Arial"/>
              </a:defRPr>
            </a:lvl6pPr>
            <a:lvl7pPr marL="0" lvl="6" indent="0" algn="r">
              <a:spcBef>
                <a:spcPts val="0"/>
              </a:spcBef>
              <a:spcAft>
                <a:spcPts val="0"/>
              </a:spcAft>
              <a:buNone/>
              <a:defRPr sz="1000">
                <a:solidFill>
                  <a:schemeClr val="dk1"/>
                </a:solidFill>
                <a:latin typeface="Arial"/>
                <a:ea typeface="Arial"/>
                <a:cs typeface="Arial"/>
                <a:sym typeface="Arial"/>
              </a:defRPr>
            </a:lvl7pPr>
            <a:lvl8pPr marL="0" lvl="7" indent="0" algn="r">
              <a:spcBef>
                <a:spcPts val="0"/>
              </a:spcBef>
              <a:spcAft>
                <a:spcPts val="0"/>
              </a:spcAft>
              <a:buNone/>
              <a:defRPr sz="1000">
                <a:solidFill>
                  <a:schemeClr val="dk1"/>
                </a:solidFill>
                <a:latin typeface="Arial"/>
                <a:ea typeface="Arial"/>
                <a:cs typeface="Arial"/>
                <a:sym typeface="Arial"/>
              </a:defRPr>
            </a:lvl8pPr>
            <a:lvl9pPr marL="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rot="5400000">
            <a:off x="4788694" y="2232819"/>
            <a:ext cx="5853112" cy="1943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body" idx="1"/>
          </p:nvPr>
        </p:nvSpPr>
        <p:spPr>
          <a:xfrm rot="5400000">
            <a:off x="826294" y="365919"/>
            <a:ext cx="5853112" cy="5676900"/>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14325" algn="l">
              <a:spcBef>
                <a:spcPts val="360"/>
              </a:spcBef>
              <a:spcAft>
                <a:spcPts val="0"/>
              </a:spcAft>
              <a:buSzPts val="1350"/>
              <a:buChar char="■"/>
              <a:defRPr/>
            </a:lvl2pPr>
            <a:lvl3pPr marL="1371600" lvl="2" indent="-291464" algn="l">
              <a:spcBef>
                <a:spcPts val="360"/>
              </a:spcBef>
              <a:spcAft>
                <a:spcPts val="0"/>
              </a:spcAft>
              <a:buSzPts val="99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12"/>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a:solidFill>
                  <a:schemeClr val="dk1"/>
                </a:solidFill>
                <a:latin typeface="Arial"/>
                <a:ea typeface="Arial"/>
                <a:cs typeface="Arial"/>
                <a:sym typeface="Arial"/>
              </a:defRPr>
            </a:lvl1pPr>
            <a:lvl2pPr marL="0" lvl="1" indent="0" algn="r">
              <a:spcBef>
                <a:spcPts val="0"/>
              </a:spcBef>
              <a:spcAft>
                <a:spcPts val="0"/>
              </a:spcAft>
              <a:buNone/>
              <a:defRPr sz="1000">
                <a:solidFill>
                  <a:schemeClr val="dk1"/>
                </a:solidFill>
                <a:latin typeface="Arial"/>
                <a:ea typeface="Arial"/>
                <a:cs typeface="Arial"/>
                <a:sym typeface="Arial"/>
              </a:defRPr>
            </a:lvl2pPr>
            <a:lvl3pPr marL="0" lvl="2" indent="0" algn="r">
              <a:spcBef>
                <a:spcPts val="0"/>
              </a:spcBef>
              <a:spcAft>
                <a:spcPts val="0"/>
              </a:spcAft>
              <a:buNone/>
              <a:defRPr sz="1000">
                <a:solidFill>
                  <a:schemeClr val="dk1"/>
                </a:solidFill>
                <a:latin typeface="Arial"/>
                <a:ea typeface="Arial"/>
                <a:cs typeface="Arial"/>
                <a:sym typeface="Arial"/>
              </a:defRPr>
            </a:lvl3pPr>
            <a:lvl4pPr marL="0" lvl="3" indent="0" algn="r">
              <a:spcBef>
                <a:spcPts val="0"/>
              </a:spcBef>
              <a:spcAft>
                <a:spcPts val="0"/>
              </a:spcAft>
              <a:buNone/>
              <a:defRPr sz="1000">
                <a:solidFill>
                  <a:schemeClr val="dk1"/>
                </a:solidFill>
                <a:latin typeface="Arial"/>
                <a:ea typeface="Arial"/>
                <a:cs typeface="Arial"/>
                <a:sym typeface="Arial"/>
              </a:defRPr>
            </a:lvl4pPr>
            <a:lvl5pPr marL="0" lvl="4" indent="0" algn="r">
              <a:spcBef>
                <a:spcPts val="0"/>
              </a:spcBef>
              <a:spcAft>
                <a:spcPts val="0"/>
              </a:spcAft>
              <a:buNone/>
              <a:defRPr sz="1000">
                <a:solidFill>
                  <a:schemeClr val="dk1"/>
                </a:solidFill>
                <a:latin typeface="Arial"/>
                <a:ea typeface="Arial"/>
                <a:cs typeface="Arial"/>
                <a:sym typeface="Arial"/>
              </a:defRPr>
            </a:lvl5pPr>
            <a:lvl6pPr marL="0" lvl="5" indent="0" algn="r">
              <a:spcBef>
                <a:spcPts val="0"/>
              </a:spcBef>
              <a:spcAft>
                <a:spcPts val="0"/>
              </a:spcAft>
              <a:buNone/>
              <a:defRPr sz="1000">
                <a:solidFill>
                  <a:schemeClr val="dk1"/>
                </a:solidFill>
                <a:latin typeface="Arial"/>
                <a:ea typeface="Arial"/>
                <a:cs typeface="Arial"/>
                <a:sym typeface="Arial"/>
              </a:defRPr>
            </a:lvl6pPr>
            <a:lvl7pPr marL="0" lvl="6" indent="0" algn="r">
              <a:spcBef>
                <a:spcPts val="0"/>
              </a:spcBef>
              <a:spcAft>
                <a:spcPts val="0"/>
              </a:spcAft>
              <a:buNone/>
              <a:defRPr sz="1000">
                <a:solidFill>
                  <a:schemeClr val="dk1"/>
                </a:solidFill>
                <a:latin typeface="Arial"/>
                <a:ea typeface="Arial"/>
                <a:cs typeface="Arial"/>
                <a:sym typeface="Arial"/>
              </a:defRPr>
            </a:lvl7pPr>
            <a:lvl8pPr marL="0" lvl="7" indent="0" algn="r">
              <a:spcBef>
                <a:spcPts val="0"/>
              </a:spcBef>
              <a:spcAft>
                <a:spcPts val="0"/>
              </a:spcAft>
              <a:buNone/>
              <a:defRPr sz="1000">
                <a:solidFill>
                  <a:schemeClr val="dk1"/>
                </a:solidFill>
                <a:latin typeface="Arial"/>
                <a:ea typeface="Arial"/>
                <a:cs typeface="Arial"/>
                <a:sym typeface="Arial"/>
              </a:defRPr>
            </a:lvl8pPr>
            <a:lvl9pPr marL="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32"/>
        <p:cNvGrpSpPr/>
        <p:nvPr/>
      </p:nvGrpSpPr>
      <p:grpSpPr>
        <a:xfrm>
          <a:off x="0" y="0"/>
          <a:ext cx="0" cy="0"/>
          <a:chOff x="0" y="0"/>
          <a:chExt cx="0" cy="0"/>
        </a:xfrm>
      </p:grpSpPr>
      <p:sp>
        <p:nvSpPr>
          <p:cNvPr id="33" name="Google Shape;33;p3"/>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
          <p:cNvSpPr txBox="1">
            <a:spLocks noGrp="1"/>
          </p:cNvSpPr>
          <p:nvPr>
            <p:ph type="body" idx="1"/>
          </p:nvPr>
        </p:nvSpPr>
        <p:spPr>
          <a:xfrm>
            <a:off x="914400" y="1600200"/>
            <a:ext cx="7772400" cy="4530725"/>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14325" algn="l">
              <a:spcBef>
                <a:spcPts val="360"/>
              </a:spcBef>
              <a:spcAft>
                <a:spcPts val="0"/>
              </a:spcAft>
              <a:buSzPts val="1350"/>
              <a:buChar char="■"/>
              <a:defRPr/>
            </a:lvl2pPr>
            <a:lvl3pPr marL="1371600" lvl="2" indent="-291464" algn="l">
              <a:spcBef>
                <a:spcPts val="360"/>
              </a:spcBef>
              <a:spcAft>
                <a:spcPts val="0"/>
              </a:spcAft>
              <a:buSzPts val="99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5" name="Google Shape;35;p3"/>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800"/>
              <a:buNone/>
              <a:defRPr sz="2000"/>
            </a:lvl1pPr>
            <a:lvl2pPr marL="914400" lvl="1" indent="-228600" algn="l">
              <a:spcBef>
                <a:spcPts val="360"/>
              </a:spcBef>
              <a:spcAft>
                <a:spcPts val="0"/>
              </a:spcAft>
              <a:buSzPts val="1350"/>
              <a:buNone/>
              <a:defRPr sz="1800"/>
            </a:lvl2pPr>
            <a:lvl3pPr marL="1371600" lvl="2" indent="-228600" algn="l">
              <a:spcBef>
                <a:spcPts val="320"/>
              </a:spcBef>
              <a:spcAft>
                <a:spcPts val="0"/>
              </a:spcAft>
              <a:buSzPts val="880"/>
              <a:buNone/>
              <a:defRPr sz="1600"/>
            </a:lvl3pPr>
            <a:lvl4pPr marL="1828800" lvl="3" indent="-228600" algn="l">
              <a:spcBef>
                <a:spcPts val="280"/>
              </a:spcBef>
              <a:spcAft>
                <a:spcPts val="0"/>
              </a:spcAft>
              <a:buSzPts val="1400"/>
              <a:buNone/>
              <a:defRPr sz="1400"/>
            </a:lvl4pPr>
            <a:lvl5pPr marL="2286000" lvl="4" indent="-228600" algn="l">
              <a:spcBef>
                <a:spcPts val="280"/>
              </a:spcBef>
              <a:spcAft>
                <a:spcPts val="0"/>
              </a:spcAft>
              <a:buSzPts val="1400"/>
              <a:buNone/>
              <a:defRPr sz="1400"/>
            </a:lvl5pPr>
            <a:lvl6pPr marL="2743200" lvl="5" indent="-228600" algn="l">
              <a:spcBef>
                <a:spcPts val="280"/>
              </a:spcBef>
              <a:spcAft>
                <a:spcPts val="0"/>
              </a:spcAft>
              <a:buSzPts val="1400"/>
              <a:buNone/>
              <a:defRPr sz="1400"/>
            </a:lvl6pPr>
            <a:lvl7pPr marL="3200400" lvl="6" indent="-228600" algn="l">
              <a:spcBef>
                <a:spcPts val="280"/>
              </a:spcBef>
              <a:spcAft>
                <a:spcPts val="0"/>
              </a:spcAft>
              <a:buSzPts val="1400"/>
              <a:buNone/>
              <a:defRPr sz="1400"/>
            </a:lvl7pPr>
            <a:lvl8pPr marL="3657600" lvl="7" indent="-228600" algn="l">
              <a:spcBef>
                <a:spcPts val="280"/>
              </a:spcBef>
              <a:spcAft>
                <a:spcPts val="0"/>
              </a:spcAft>
              <a:buSzPts val="1400"/>
              <a:buNone/>
              <a:defRPr sz="1400"/>
            </a:lvl8pPr>
            <a:lvl9pPr marL="4114800" lvl="8" indent="-228600" algn="l">
              <a:spcBef>
                <a:spcPts val="280"/>
              </a:spcBef>
              <a:spcAft>
                <a:spcPts val="0"/>
              </a:spcAft>
              <a:buSzPts val="1400"/>
              <a:buNone/>
              <a:defRPr sz="1400"/>
            </a:lvl9pPr>
          </a:lstStyle>
          <a:p>
            <a:endParaRPr/>
          </a:p>
        </p:txBody>
      </p:sp>
      <p:sp>
        <p:nvSpPr>
          <p:cNvPr id="41" name="Google Shape;41;p4"/>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a:solidFill>
                  <a:schemeClr val="dk1"/>
                </a:solidFill>
                <a:latin typeface="Arial"/>
                <a:ea typeface="Arial"/>
                <a:cs typeface="Arial"/>
                <a:sym typeface="Arial"/>
              </a:defRPr>
            </a:lvl1pPr>
            <a:lvl2pPr marL="0" lvl="1" indent="0" algn="r">
              <a:spcBef>
                <a:spcPts val="0"/>
              </a:spcBef>
              <a:spcAft>
                <a:spcPts val="0"/>
              </a:spcAft>
              <a:buNone/>
              <a:defRPr sz="1000">
                <a:solidFill>
                  <a:schemeClr val="dk1"/>
                </a:solidFill>
                <a:latin typeface="Arial"/>
                <a:ea typeface="Arial"/>
                <a:cs typeface="Arial"/>
                <a:sym typeface="Arial"/>
              </a:defRPr>
            </a:lvl2pPr>
            <a:lvl3pPr marL="0" lvl="2" indent="0" algn="r">
              <a:spcBef>
                <a:spcPts val="0"/>
              </a:spcBef>
              <a:spcAft>
                <a:spcPts val="0"/>
              </a:spcAft>
              <a:buNone/>
              <a:defRPr sz="1000">
                <a:solidFill>
                  <a:schemeClr val="dk1"/>
                </a:solidFill>
                <a:latin typeface="Arial"/>
                <a:ea typeface="Arial"/>
                <a:cs typeface="Arial"/>
                <a:sym typeface="Arial"/>
              </a:defRPr>
            </a:lvl3pPr>
            <a:lvl4pPr marL="0" lvl="3" indent="0" algn="r">
              <a:spcBef>
                <a:spcPts val="0"/>
              </a:spcBef>
              <a:spcAft>
                <a:spcPts val="0"/>
              </a:spcAft>
              <a:buNone/>
              <a:defRPr sz="1000">
                <a:solidFill>
                  <a:schemeClr val="dk1"/>
                </a:solidFill>
                <a:latin typeface="Arial"/>
                <a:ea typeface="Arial"/>
                <a:cs typeface="Arial"/>
                <a:sym typeface="Arial"/>
              </a:defRPr>
            </a:lvl4pPr>
            <a:lvl5pPr marL="0" lvl="4" indent="0" algn="r">
              <a:spcBef>
                <a:spcPts val="0"/>
              </a:spcBef>
              <a:spcAft>
                <a:spcPts val="0"/>
              </a:spcAft>
              <a:buNone/>
              <a:defRPr sz="1000">
                <a:solidFill>
                  <a:schemeClr val="dk1"/>
                </a:solidFill>
                <a:latin typeface="Arial"/>
                <a:ea typeface="Arial"/>
                <a:cs typeface="Arial"/>
                <a:sym typeface="Arial"/>
              </a:defRPr>
            </a:lvl5pPr>
            <a:lvl6pPr marL="0" lvl="5" indent="0" algn="r">
              <a:spcBef>
                <a:spcPts val="0"/>
              </a:spcBef>
              <a:spcAft>
                <a:spcPts val="0"/>
              </a:spcAft>
              <a:buNone/>
              <a:defRPr sz="1000">
                <a:solidFill>
                  <a:schemeClr val="dk1"/>
                </a:solidFill>
                <a:latin typeface="Arial"/>
                <a:ea typeface="Arial"/>
                <a:cs typeface="Arial"/>
                <a:sym typeface="Arial"/>
              </a:defRPr>
            </a:lvl6pPr>
            <a:lvl7pPr marL="0" lvl="6" indent="0" algn="r">
              <a:spcBef>
                <a:spcPts val="0"/>
              </a:spcBef>
              <a:spcAft>
                <a:spcPts val="0"/>
              </a:spcAft>
              <a:buNone/>
              <a:defRPr sz="1000">
                <a:solidFill>
                  <a:schemeClr val="dk1"/>
                </a:solidFill>
                <a:latin typeface="Arial"/>
                <a:ea typeface="Arial"/>
                <a:cs typeface="Arial"/>
                <a:sym typeface="Arial"/>
              </a:defRPr>
            </a:lvl7pPr>
            <a:lvl8pPr marL="0" lvl="7" indent="0" algn="r">
              <a:spcBef>
                <a:spcPts val="0"/>
              </a:spcBef>
              <a:spcAft>
                <a:spcPts val="0"/>
              </a:spcAft>
              <a:buNone/>
              <a:defRPr sz="1000">
                <a:solidFill>
                  <a:schemeClr val="dk1"/>
                </a:solidFill>
                <a:latin typeface="Arial"/>
                <a:ea typeface="Arial"/>
                <a:cs typeface="Arial"/>
                <a:sym typeface="Arial"/>
              </a:defRPr>
            </a:lvl8pPr>
            <a:lvl9pPr marL="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body" idx="1"/>
          </p:nvPr>
        </p:nvSpPr>
        <p:spPr>
          <a:xfrm>
            <a:off x="914400" y="1600200"/>
            <a:ext cx="3810000" cy="4530725"/>
          </a:xfrm>
          <a:prstGeom prst="rect">
            <a:avLst/>
          </a:prstGeom>
          <a:noFill/>
          <a:ln>
            <a:noFill/>
          </a:ln>
        </p:spPr>
        <p:txBody>
          <a:bodyPr spcFirstLastPara="1" wrap="square" lIns="91425" tIns="45700" rIns="91425" bIns="45700" anchor="t" anchorCtr="0">
            <a:noAutofit/>
          </a:bodyPr>
          <a:lstStyle>
            <a:lvl1pPr marL="457200" lvl="0" indent="-388620" algn="l">
              <a:spcBef>
                <a:spcPts val="560"/>
              </a:spcBef>
              <a:spcAft>
                <a:spcPts val="0"/>
              </a:spcAft>
              <a:buSzPts val="2520"/>
              <a:buChar char="■"/>
              <a:defRPr sz="2800"/>
            </a:lvl1pPr>
            <a:lvl2pPr marL="914400" lvl="1" indent="-342900" algn="l">
              <a:spcBef>
                <a:spcPts val="480"/>
              </a:spcBef>
              <a:spcAft>
                <a:spcPts val="0"/>
              </a:spcAft>
              <a:buSzPts val="1800"/>
              <a:buChar char="■"/>
              <a:defRPr sz="2400"/>
            </a:lvl2pPr>
            <a:lvl3pPr marL="1371600" lvl="2" indent="-298450" algn="l">
              <a:spcBef>
                <a:spcPts val="400"/>
              </a:spcBef>
              <a:spcAft>
                <a:spcPts val="0"/>
              </a:spcAft>
              <a:buSzPts val="11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7" name="Google Shape;47;p5"/>
          <p:cNvSpPr txBox="1">
            <a:spLocks noGrp="1"/>
          </p:cNvSpPr>
          <p:nvPr>
            <p:ph type="body" idx="2"/>
          </p:nvPr>
        </p:nvSpPr>
        <p:spPr>
          <a:xfrm>
            <a:off x="4876800" y="1600200"/>
            <a:ext cx="3810000" cy="4530725"/>
          </a:xfrm>
          <a:prstGeom prst="rect">
            <a:avLst/>
          </a:prstGeom>
          <a:noFill/>
          <a:ln>
            <a:noFill/>
          </a:ln>
        </p:spPr>
        <p:txBody>
          <a:bodyPr spcFirstLastPara="1" wrap="square" lIns="91425" tIns="45700" rIns="91425" bIns="45700" anchor="t" anchorCtr="0">
            <a:noAutofit/>
          </a:bodyPr>
          <a:lstStyle>
            <a:lvl1pPr marL="457200" lvl="0" indent="-388620" algn="l">
              <a:spcBef>
                <a:spcPts val="560"/>
              </a:spcBef>
              <a:spcAft>
                <a:spcPts val="0"/>
              </a:spcAft>
              <a:buSzPts val="2520"/>
              <a:buChar char="■"/>
              <a:defRPr sz="2800"/>
            </a:lvl1pPr>
            <a:lvl2pPr marL="914400" lvl="1" indent="-342900" algn="l">
              <a:spcBef>
                <a:spcPts val="480"/>
              </a:spcBef>
              <a:spcAft>
                <a:spcPts val="0"/>
              </a:spcAft>
              <a:buSzPts val="1800"/>
              <a:buChar char="■"/>
              <a:defRPr sz="2400"/>
            </a:lvl2pPr>
            <a:lvl3pPr marL="1371600" lvl="2" indent="-298450" algn="l">
              <a:spcBef>
                <a:spcPts val="400"/>
              </a:spcBef>
              <a:spcAft>
                <a:spcPts val="0"/>
              </a:spcAft>
              <a:buSzPts val="11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8" name="Google Shape;48;p5"/>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a:solidFill>
                  <a:schemeClr val="dk1"/>
                </a:solidFill>
                <a:latin typeface="Arial"/>
                <a:ea typeface="Arial"/>
                <a:cs typeface="Arial"/>
                <a:sym typeface="Arial"/>
              </a:defRPr>
            </a:lvl1pPr>
            <a:lvl2pPr marL="0" lvl="1" indent="0" algn="r">
              <a:spcBef>
                <a:spcPts val="0"/>
              </a:spcBef>
              <a:spcAft>
                <a:spcPts val="0"/>
              </a:spcAft>
              <a:buNone/>
              <a:defRPr sz="1000">
                <a:solidFill>
                  <a:schemeClr val="dk1"/>
                </a:solidFill>
                <a:latin typeface="Arial"/>
                <a:ea typeface="Arial"/>
                <a:cs typeface="Arial"/>
                <a:sym typeface="Arial"/>
              </a:defRPr>
            </a:lvl2pPr>
            <a:lvl3pPr marL="0" lvl="2" indent="0" algn="r">
              <a:spcBef>
                <a:spcPts val="0"/>
              </a:spcBef>
              <a:spcAft>
                <a:spcPts val="0"/>
              </a:spcAft>
              <a:buNone/>
              <a:defRPr sz="1000">
                <a:solidFill>
                  <a:schemeClr val="dk1"/>
                </a:solidFill>
                <a:latin typeface="Arial"/>
                <a:ea typeface="Arial"/>
                <a:cs typeface="Arial"/>
                <a:sym typeface="Arial"/>
              </a:defRPr>
            </a:lvl3pPr>
            <a:lvl4pPr marL="0" lvl="3" indent="0" algn="r">
              <a:spcBef>
                <a:spcPts val="0"/>
              </a:spcBef>
              <a:spcAft>
                <a:spcPts val="0"/>
              </a:spcAft>
              <a:buNone/>
              <a:defRPr sz="1000">
                <a:solidFill>
                  <a:schemeClr val="dk1"/>
                </a:solidFill>
                <a:latin typeface="Arial"/>
                <a:ea typeface="Arial"/>
                <a:cs typeface="Arial"/>
                <a:sym typeface="Arial"/>
              </a:defRPr>
            </a:lvl4pPr>
            <a:lvl5pPr marL="0" lvl="4" indent="0" algn="r">
              <a:spcBef>
                <a:spcPts val="0"/>
              </a:spcBef>
              <a:spcAft>
                <a:spcPts val="0"/>
              </a:spcAft>
              <a:buNone/>
              <a:defRPr sz="1000">
                <a:solidFill>
                  <a:schemeClr val="dk1"/>
                </a:solidFill>
                <a:latin typeface="Arial"/>
                <a:ea typeface="Arial"/>
                <a:cs typeface="Arial"/>
                <a:sym typeface="Arial"/>
              </a:defRPr>
            </a:lvl5pPr>
            <a:lvl6pPr marL="0" lvl="5" indent="0" algn="r">
              <a:spcBef>
                <a:spcPts val="0"/>
              </a:spcBef>
              <a:spcAft>
                <a:spcPts val="0"/>
              </a:spcAft>
              <a:buNone/>
              <a:defRPr sz="1000">
                <a:solidFill>
                  <a:schemeClr val="dk1"/>
                </a:solidFill>
                <a:latin typeface="Arial"/>
                <a:ea typeface="Arial"/>
                <a:cs typeface="Arial"/>
                <a:sym typeface="Arial"/>
              </a:defRPr>
            </a:lvl6pPr>
            <a:lvl7pPr marL="0" lvl="6" indent="0" algn="r">
              <a:spcBef>
                <a:spcPts val="0"/>
              </a:spcBef>
              <a:spcAft>
                <a:spcPts val="0"/>
              </a:spcAft>
              <a:buNone/>
              <a:defRPr sz="1000">
                <a:solidFill>
                  <a:schemeClr val="dk1"/>
                </a:solidFill>
                <a:latin typeface="Arial"/>
                <a:ea typeface="Arial"/>
                <a:cs typeface="Arial"/>
                <a:sym typeface="Arial"/>
              </a:defRPr>
            </a:lvl7pPr>
            <a:lvl8pPr marL="0" lvl="7" indent="0" algn="r">
              <a:spcBef>
                <a:spcPts val="0"/>
              </a:spcBef>
              <a:spcAft>
                <a:spcPts val="0"/>
              </a:spcAft>
              <a:buNone/>
              <a:defRPr sz="1000">
                <a:solidFill>
                  <a:schemeClr val="dk1"/>
                </a:solidFill>
                <a:latin typeface="Arial"/>
                <a:ea typeface="Arial"/>
                <a:cs typeface="Arial"/>
                <a:sym typeface="Arial"/>
              </a:defRPr>
            </a:lvl8pPr>
            <a:lvl9pPr marL="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160"/>
              <a:buNone/>
              <a:defRPr sz="2400" b="1"/>
            </a:lvl1pPr>
            <a:lvl2pPr marL="914400" lvl="1" indent="-228600" algn="l">
              <a:spcBef>
                <a:spcPts val="400"/>
              </a:spcBef>
              <a:spcAft>
                <a:spcPts val="0"/>
              </a:spcAft>
              <a:buSzPts val="1500"/>
              <a:buNone/>
              <a:defRPr sz="2000" b="1"/>
            </a:lvl2pPr>
            <a:lvl3pPr marL="1371600" lvl="2" indent="-228600" algn="l">
              <a:spcBef>
                <a:spcPts val="360"/>
              </a:spcBef>
              <a:spcAft>
                <a:spcPts val="0"/>
              </a:spcAft>
              <a:buSzPts val="99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4" name="Google Shape;54;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65760" algn="l">
              <a:spcBef>
                <a:spcPts val="480"/>
              </a:spcBef>
              <a:spcAft>
                <a:spcPts val="0"/>
              </a:spcAft>
              <a:buSzPts val="2160"/>
              <a:buChar char="■"/>
              <a:defRPr sz="2400"/>
            </a:lvl1pPr>
            <a:lvl2pPr marL="914400" lvl="1" indent="-323850" algn="l">
              <a:spcBef>
                <a:spcPts val="400"/>
              </a:spcBef>
              <a:spcAft>
                <a:spcPts val="0"/>
              </a:spcAft>
              <a:buSzPts val="1500"/>
              <a:buChar char="■"/>
              <a:defRPr sz="2000"/>
            </a:lvl2pPr>
            <a:lvl3pPr marL="1371600" lvl="2" indent="-291464" algn="l">
              <a:spcBef>
                <a:spcPts val="360"/>
              </a:spcBef>
              <a:spcAft>
                <a:spcPts val="0"/>
              </a:spcAft>
              <a:buSzPts val="99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5" name="Google Shape;55;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160"/>
              <a:buNone/>
              <a:defRPr sz="2400" b="1"/>
            </a:lvl1pPr>
            <a:lvl2pPr marL="914400" lvl="1" indent="-228600" algn="l">
              <a:spcBef>
                <a:spcPts val="400"/>
              </a:spcBef>
              <a:spcAft>
                <a:spcPts val="0"/>
              </a:spcAft>
              <a:buSzPts val="1500"/>
              <a:buNone/>
              <a:defRPr sz="2000" b="1"/>
            </a:lvl2pPr>
            <a:lvl3pPr marL="1371600" lvl="2" indent="-228600" algn="l">
              <a:spcBef>
                <a:spcPts val="360"/>
              </a:spcBef>
              <a:spcAft>
                <a:spcPts val="0"/>
              </a:spcAft>
              <a:buSzPts val="99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6" name="Google Shape;56;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65760" algn="l">
              <a:spcBef>
                <a:spcPts val="480"/>
              </a:spcBef>
              <a:spcAft>
                <a:spcPts val="0"/>
              </a:spcAft>
              <a:buSzPts val="2160"/>
              <a:buChar char="■"/>
              <a:defRPr sz="2400"/>
            </a:lvl1pPr>
            <a:lvl2pPr marL="914400" lvl="1" indent="-323850" algn="l">
              <a:spcBef>
                <a:spcPts val="400"/>
              </a:spcBef>
              <a:spcAft>
                <a:spcPts val="0"/>
              </a:spcAft>
              <a:buSzPts val="1500"/>
              <a:buChar char="■"/>
              <a:defRPr sz="2000"/>
            </a:lvl2pPr>
            <a:lvl3pPr marL="1371600" lvl="2" indent="-291464" algn="l">
              <a:spcBef>
                <a:spcPts val="360"/>
              </a:spcBef>
              <a:spcAft>
                <a:spcPts val="0"/>
              </a:spcAft>
              <a:buSzPts val="99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7" name="Google Shape;57;p6"/>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a:solidFill>
                  <a:schemeClr val="dk1"/>
                </a:solidFill>
                <a:latin typeface="Arial"/>
                <a:ea typeface="Arial"/>
                <a:cs typeface="Arial"/>
                <a:sym typeface="Arial"/>
              </a:defRPr>
            </a:lvl1pPr>
            <a:lvl2pPr marL="0" lvl="1" indent="0" algn="r">
              <a:spcBef>
                <a:spcPts val="0"/>
              </a:spcBef>
              <a:spcAft>
                <a:spcPts val="0"/>
              </a:spcAft>
              <a:buNone/>
              <a:defRPr sz="1000">
                <a:solidFill>
                  <a:schemeClr val="dk1"/>
                </a:solidFill>
                <a:latin typeface="Arial"/>
                <a:ea typeface="Arial"/>
                <a:cs typeface="Arial"/>
                <a:sym typeface="Arial"/>
              </a:defRPr>
            </a:lvl2pPr>
            <a:lvl3pPr marL="0" lvl="2" indent="0" algn="r">
              <a:spcBef>
                <a:spcPts val="0"/>
              </a:spcBef>
              <a:spcAft>
                <a:spcPts val="0"/>
              </a:spcAft>
              <a:buNone/>
              <a:defRPr sz="1000">
                <a:solidFill>
                  <a:schemeClr val="dk1"/>
                </a:solidFill>
                <a:latin typeface="Arial"/>
                <a:ea typeface="Arial"/>
                <a:cs typeface="Arial"/>
                <a:sym typeface="Arial"/>
              </a:defRPr>
            </a:lvl3pPr>
            <a:lvl4pPr marL="0" lvl="3" indent="0" algn="r">
              <a:spcBef>
                <a:spcPts val="0"/>
              </a:spcBef>
              <a:spcAft>
                <a:spcPts val="0"/>
              </a:spcAft>
              <a:buNone/>
              <a:defRPr sz="1000">
                <a:solidFill>
                  <a:schemeClr val="dk1"/>
                </a:solidFill>
                <a:latin typeface="Arial"/>
                <a:ea typeface="Arial"/>
                <a:cs typeface="Arial"/>
                <a:sym typeface="Arial"/>
              </a:defRPr>
            </a:lvl4pPr>
            <a:lvl5pPr marL="0" lvl="4" indent="0" algn="r">
              <a:spcBef>
                <a:spcPts val="0"/>
              </a:spcBef>
              <a:spcAft>
                <a:spcPts val="0"/>
              </a:spcAft>
              <a:buNone/>
              <a:defRPr sz="1000">
                <a:solidFill>
                  <a:schemeClr val="dk1"/>
                </a:solidFill>
                <a:latin typeface="Arial"/>
                <a:ea typeface="Arial"/>
                <a:cs typeface="Arial"/>
                <a:sym typeface="Arial"/>
              </a:defRPr>
            </a:lvl5pPr>
            <a:lvl6pPr marL="0" lvl="5" indent="0" algn="r">
              <a:spcBef>
                <a:spcPts val="0"/>
              </a:spcBef>
              <a:spcAft>
                <a:spcPts val="0"/>
              </a:spcAft>
              <a:buNone/>
              <a:defRPr sz="1000">
                <a:solidFill>
                  <a:schemeClr val="dk1"/>
                </a:solidFill>
                <a:latin typeface="Arial"/>
                <a:ea typeface="Arial"/>
                <a:cs typeface="Arial"/>
                <a:sym typeface="Arial"/>
              </a:defRPr>
            </a:lvl6pPr>
            <a:lvl7pPr marL="0" lvl="6" indent="0" algn="r">
              <a:spcBef>
                <a:spcPts val="0"/>
              </a:spcBef>
              <a:spcAft>
                <a:spcPts val="0"/>
              </a:spcAft>
              <a:buNone/>
              <a:defRPr sz="1000">
                <a:solidFill>
                  <a:schemeClr val="dk1"/>
                </a:solidFill>
                <a:latin typeface="Arial"/>
                <a:ea typeface="Arial"/>
                <a:cs typeface="Arial"/>
                <a:sym typeface="Arial"/>
              </a:defRPr>
            </a:lvl7pPr>
            <a:lvl8pPr marL="0" lvl="7" indent="0" algn="r">
              <a:spcBef>
                <a:spcPts val="0"/>
              </a:spcBef>
              <a:spcAft>
                <a:spcPts val="0"/>
              </a:spcAft>
              <a:buNone/>
              <a:defRPr sz="1000">
                <a:solidFill>
                  <a:schemeClr val="dk1"/>
                </a:solidFill>
                <a:latin typeface="Arial"/>
                <a:ea typeface="Arial"/>
                <a:cs typeface="Arial"/>
                <a:sym typeface="Arial"/>
              </a:defRPr>
            </a:lvl8pPr>
            <a:lvl9pPr marL="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a:solidFill>
                  <a:schemeClr val="dk1"/>
                </a:solidFill>
                <a:latin typeface="Arial"/>
                <a:ea typeface="Arial"/>
                <a:cs typeface="Arial"/>
                <a:sym typeface="Arial"/>
              </a:defRPr>
            </a:lvl1pPr>
            <a:lvl2pPr marL="0" lvl="1" indent="0" algn="r">
              <a:spcBef>
                <a:spcPts val="0"/>
              </a:spcBef>
              <a:spcAft>
                <a:spcPts val="0"/>
              </a:spcAft>
              <a:buNone/>
              <a:defRPr sz="1000">
                <a:solidFill>
                  <a:schemeClr val="dk1"/>
                </a:solidFill>
                <a:latin typeface="Arial"/>
                <a:ea typeface="Arial"/>
                <a:cs typeface="Arial"/>
                <a:sym typeface="Arial"/>
              </a:defRPr>
            </a:lvl2pPr>
            <a:lvl3pPr marL="0" lvl="2" indent="0" algn="r">
              <a:spcBef>
                <a:spcPts val="0"/>
              </a:spcBef>
              <a:spcAft>
                <a:spcPts val="0"/>
              </a:spcAft>
              <a:buNone/>
              <a:defRPr sz="1000">
                <a:solidFill>
                  <a:schemeClr val="dk1"/>
                </a:solidFill>
                <a:latin typeface="Arial"/>
                <a:ea typeface="Arial"/>
                <a:cs typeface="Arial"/>
                <a:sym typeface="Arial"/>
              </a:defRPr>
            </a:lvl3pPr>
            <a:lvl4pPr marL="0" lvl="3" indent="0" algn="r">
              <a:spcBef>
                <a:spcPts val="0"/>
              </a:spcBef>
              <a:spcAft>
                <a:spcPts val="0"/>
              </a:spcAft>
              <a:buNone/>
              <a:defRPr sz="1000">
                <a:solidFill>
                  <a:schemeClr val="dk1"/>
                </a:solidFill>
                <a:latin typeface="Arial"/>
                <a:ea typeface="Arial"/>
                <a:cs typeface="Arial"/>
                <a:sym typeface="Arial"/>
              </a:defRPr>
            </a:lvl4pPr>
            <a:lvl5pPr marL="0" lvl="4" indent="0" algn="r">
              <a:spcBef>
                <a:spcPts val="0"/>
              </a:spcBef>
              <a:spcAft>
                <a:spcPts val="0"/>
              </a:spcAft>
              <a:buNone/>
              <a:defRPr sz="1000">
                <a:solidFill>
                  <a:schemeClr val="dk1"/>
                </a:solidFill>
                <a:latin typeface="Arial"/>
                <a:ea typeface="Arial"/>
                <a:cs typeface="Arial"/>
                <a:sym typeface="Arial"/>
              </a:defRPr>
            </a:lvl5pPr>
            <a:lvl6pPr marL="0" lvl="5" indent="0" algn="r">
              <a:spcBef>
                <a:spcPts val="0"/>
              </a:spcBef>
              <a:spcAft>
                <a:spcPts val="0"/>
              </a:spcAft>
              <a:buNone/>
              <a:defRPr sz="1000">
                <a:solidFill>
                  <a:schemeClr val="dk1"/>
                </a:solidFill>
                <a:latin typeface="Arial"/>
                <a:ea typeface="Arial"/>
                <a:cs typeface="Arial"/>
                <a:sym typeface="Arial"/>
              </a:defRPr>
            </a:lvl6pPr>
            <a:lvl7pPr marL="0" lvl="6" indent="0" algn="r">
              <a:spcBef>
                <a:spcPts val="0"/>
              </a:spcBef>
              <a:spcAft>
                <a:spcPts val="0"/>
              </a:spcAft>
              <a:buNone/>
              <a:defRPr sz="1000">
                <a:solidFill>
                  <a:schemeClr val="dk1"/>
                </a:solidFill>
                <a:latin typeface="Arial"/>
                <a:ea typeface="Arial"/>
                <a:cs typeface="Arial"/>
                <a:sym typeface="Arial"/>
              </a:defRPr>
            </a:lvl7pPr>
            <a:lvl8pPr marL="0" lvl="7" indent="0" algn="r">
              <a:spcBef>
                <a:spcPts val="0"/>
              </a:spcBef>
              <a:spcAft>
                <a:spcPts val="0"/>
              </a:spcAft>
              <a:buNone/>
              <a:defRPr sz="1000">
                <a:solidFill>
                  <a:schemeClr val="dk1"/>
                </a:solidFill>
                <a:latin typeface="Arial"/>
                <a:ea typeface="Arial"/>
                <a:cs typeface="Arial"/>
                <a:sym typeface="Arial"/>
              </a:defRPr>
            </a:lvl8pPr>
            <a:lvl9pPr marL="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65"/>
        <p:cNvGrpSpPr/>
        <p:nvPr/>
      </p:nvGrpSpPr>
      <p:grpSpPr>
        <a:xfrm>
          <a:off x="0" y="0"/>
          <a:ext cx="0" cy="0"/>
          <a:chOff x="0" y="0"/>
          <a:chExt cx="0" cy="0"/>
        </a:xfrm>
      </p:grpSpPr>
      <p:sp>
        <p:nvSpPr>
          <p:cNvPr id="66" name="Google Shape;66;p8"/>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a:solidFill>
                  <a:schemeClr val="dk1"/>
                </a:solidFill>
                <a:latin typeface="Arial"/>
                <a:ea typeface="Arial"/>
                <a:cs typeface="Arial"/>
                <a:sym typeface="Arial"/>
              </a:defRPr>
            </a:lvl1pPr>
            <a:lvl2pPr marL="0" lvl="1" indent="0" algn="r">
              <a:spcBef>
                <a:spcPts val="0"/>
              </a:spcBef>
              <a:spcAft>
                <a:spcPts val="0"/>
              </a:spcAft>
              <a:buNone/>
              <a:defRPr sz="1000">
                <a:solidFill>
                  <a:schemeClr val="dk1"/>
                </a:solidFill>
                <a:latin typeface="Arial"/>
                <a:ea typeface="Arial"/>
                <a:cs typeface="Arial"/>
                <a:sym typeface="Arial"/>
              </a:defRPr>
            </a:lvl2pPr>
            <a:lvl3pPr marL="0" lvl="2" indent="0" algn="r">
              <a:spcBef>
                <a:spcPts val="0"/>
              </a:spcBef>
              <a:spcAft>
                <a:spcPts val="0"/>
              </a:spcAft>
              <a:buNone/>
              <a:defRPr sz="1000">
                <a:solidFill>
                  <a:schemeClr val="dk1"/>
                </a:solidFill>
                <a:latin typeface="Arial"/>
                <a:ea typeface="Arial"/>
                <a:cs typeface="Arial"/>
                <a:sym typeface="Arial"/>
              </a:defRPr>
            </a:lvl3pPr>
            <a:lvl4pPr marL="0" lvl="3" indent="0" algn="r">
              <a:spcBef>
                <a:spcPts val="0"/>
              </a:spcBef>
              <a:spcAft>
                <a:spcPts val="0"/>
              </a:spcAft>
              <a:buNone/>
              <a:defRPr sz="1000">
                <a:solidFill>
                  <a:schemeClr val="dk1"/>
                </a:solidFill>
                <a:latin typeface="Arial"/>
                <a:ea typeface="Arial"/>
                <a:cs typeface="Arial"/>
                <a:sym typeface="Arial"/>
              </a:defRPr>
            </a:lvl4pPr>
            <a:lvl5pPr marL="0" lvl="4" indent="0" algn="r">
              <a:spcBef>
                <a:spcPts val="0"/>
              </a:spcBef>
              <a:spcAft>
                <a:spcPts val="0"/>
              </a:spcAft>
              <a:buNone/>
              <a:defRPr sz="1000">
                <a:solidFill>
                  <a:schemeClr val="dk1"/>
                </a:solidFill>
                <a:latin typeface="Arial"/>
                <a:ea typeface="Arial"/>
                <a:cs typeface="Arial"/>
                <a:sym typeface="Arial"/>
              </a:defRPr>
            </a:lvl5pPr>
            <a:lvl6pPr marL="0" lvl="5" indent="0" algn="r">
              <a:spcBef>
                <a:spcPts val="0"/>
              </a:spcBef>
              <a:spcAft>
                <a:spcPts val="0"/>
              </a:spcAft>
              <a:buNone/>
              <a:defRPr sz="1000">
                <a:solidFill>
                  <a:schemeClr val="dk1"/>
                </a:solidFill>
                <a:latin typeface="Arial"/>
                <a:ea typeface="Arial"/>
                <a:cs typeface="Arial"/>
                <a:sym typeface="Arial"/>
              </a:defRPr>
            </a:lvl6pPr>
            <a:lvl7pPr marL="0" lvl="6" indent="0" algn="r">
              <a:spcBef>
                <a:spcPts val="0"/>
              </a:spcBef>
              <a:spcAft>
                <a:spcPts val="0"/>
              </a:spcAft>
              <a:buNone/>
              <a:defRPr sz="1000">
                <a:solidFill>
                  <a:schemeClr val="dk1"/>
                </a:solidFill>
                <a:latin typeface="Arial"/>
                <a:ea typeface="Arial"/>
                <a:cs typeface="Arial"/>
                <a:sym typeface="Arial"/>
              </a:defRPr>
            </a:lvl7pPr>
            <a:lvl8pPr marL="0" lvl="7" indent="0" algn="r">
              <a:spcBef>
                <a:spcPts val="0"/>
              </a:spcBef>
              <a:spcAft>
                <a:spcPts val="0"/>
              </a:spcAft>
              <a:buNone/>
              <a:defRPr sz="1000">
                <a:solidFill>
                  <a:schemeClr val="dk1"/>
                </a:solidFill>
                <a:latin typeface="Arial"/>
                <a:ea typeface="Arial"/>
                <a:cs typeface="Arial"/>
                <a:sym typeface="Arial"/>
              </a:defRPr>
            </a:lvl8pPr>
            <a:lvl9pPr marL="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11480" algn="l">
              <a:spcBef>
                <a:spcPts val="640"/>
              </a:spcBef>
              <a:spcAft>
                <a:spcPts val="0"/>
              </a:spcAft>
              <a:buSzPts val="2880"/>
              <a:buChar char="■"/>
              <a:defRPr sz="3200"/>
            </a:lvl1pPr>
            <a:lvl2pPr marL="914400" lvl="1" indent="-361950" algn="l">
              <a:spcBef>
                <a:spcPts val="560"/>
              </a:spcBef>
              <a:spcAft>
                <a:spcPts val="0"/>
              </a:spcAft>
              <a:buSzPts val="2100"/>
              <a:buChar char="■"/>
              <a:defRPr sz="2800"/>
            </a:lvl2pPr>
            <a:lvl3pPr marL="1371600" lvl="2" indent="-312419" algn="l">
              <a:spcBef>
                <a:spcPts val="480"/>
              </a:spcBef>
              <a:spcAft>
                <a:spcPts val="0"/>
              </a:spcAft>
              <a:buSzPts val="132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72" name="Google Shape;72;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260"/>
              <a:buNone/>
              <a:defRPr sz="1400"/>
            </a:lvl1pPr>
            <a:lvl2pPr marL="914400" lvl="1" indent="-228600" algn="l">
              <a:spcBef>
                <a:spcPts val="240"/>
              </a:spcBef>
              <a:spcAft>
                <a:spcPts val="0"/>
              </a:spcAft>
              <a:buSzPts val="900"/>
              <a:buNone/>
              <a:defRPr sz="1200"/>
            </a:lvl2pPr>
            <a:lvl3pPr marL="1371600" lvl="2" indent="-228600" algn="l">
              <a:spcBef>
                <a:spcPts val="200"/>
              </a:spcBef>
              <a:spcAft>
                <a:spcPts val="0"/>
              </a:spcAft>
              <a:buSzPts val="55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3" name="Google Shape;73;p9"/>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a:solidFill>
                  <a:schemeClr val="dk1"/>
                </a:solidFill>
                <a:latin typeface="Arial"/>
                <a:ea typeface="Arial"/>
                <a:cs typeface="Arial"/>
                <a:sym typeface="Arial"/>
              </a:defRPr>
            </a:lvl1pPr>
            <a:lvl2pPr marL="0" lvl="1" indent="0" algn="r">
              <a:spcBef>
                <a:spcPts val="0"/>
              </a:spcBef>
              <a:spcAft>
                <a:spcPts val="0"/>
              </a:spcAft>
              <a:buNone/>
              <a:defRPr sz="1000">
                <a:solidFill>
                  <a:schemeClr val="dk1"/>
                </a:solidFill>
                <a:latin typeface="Arial"/>
                <a:ea typeface="Arial"/>
                <a:cs typeface="Arial"/>
                <a:sym typeface="Arial"/>
              </a:defRPr>
            </a:lvl2pPr>
            <a:lvl3pPr marL="0" lvl="2" indent="0" algn="r">
              <a:spcBef>
                <a:spcPts val="0"/>
              </a:spcBef>
              <a:spcAft>
                <a:spcPts val="0"/>
              </a:spcAft>
              <a:buNone/>
              <a:defRPr sz="1000">
                <a:solidFill>
                  <a:schemeClr val="dk1"/>
                </a:solidFill>
                <a:latin typeface="Arial"/>
                <a:ea typeface="Arial"/>
                <a:cs typeface="Arial"/>
                <a:sym typeface="Arial"/>
              </a:defRPr>
            </a:lvl3pPr>
            <a:lvl4pPr marL="0" lvl="3" indent="0" algn="r">
              <a:spcBef>
                <a:spcPts val="0"/>
              </a:spcBef>
              <a:spcAft>
                <a:spcPts val="0"/>
              </a:spcAft>
              <a:buNone/>
              <a:defRPr sz="1000">
                <a:solidFill>
                  <a:schemeClr val="dk1"/>
                </a:solidFill>
                <a:latin typeface="Arial"/>
                <a:ea typeface="Arial"/>
                <a:cs typeface="Arial"/>
                <a:sym typeface="Arial"/>
              </a:defRPr>
            </a:lvl4pPr>
            <a:lvl5pPr marL="0" lvl="4" indent="0" algn="r">
              <a:spcBef>
                <a:spcPts val="0"/>
              </a:spcBef>
              <a:spcAft>
                <a:spcPts val="0"/>
              </a:spcAft>
              <a:buNone/>
              <a:defRPr sz="1000">
                <a:solidFill>
                  <a:schemeClr val="dk1"/>
                </a:solidFill>
                <a:latin typeface="Arial"/>
                <a:ea typeface="Arial"/>
                <a:cs typeface="Arial"/>
                <a:sym typeface="Arial"/>
              </a:defRPr>
            </a:lvl5pPr>
            <a:lvl6pPr marL="0" lvl="5" indent="0" algn="r">
              <a:spcBef>
                <a:spcPts val="0"/>
              </a:spcBef>
              <a:spcAft>
                <a:spcPts val="0"/>
              </a:spcAft>
              <a:buNone/>
              <a:defRPr sz="1000">
                <a:solidFill>
                  <a:schemeClr val="dk1"/>
                </a:solidFill>
                <a:latin typeface="Arial"/>
                <a:ea typeface="Arial"/>
                <a:cs typeface="Arial"/>
                <a:sym typeface="Arial"/>
              </a:defRPr>
            </a:lvl6pPr>
            <a:lvl7pPr marL="0" lvl="6" indent="0" algn="r">
              <a:spcBef>
                <a:spcPts val="0"/>
              </a:spcBef>
              <a:spcAft>
                <a:spcPts val="0"/>
              </a:spcAft>
              <a:buNone/>
              <a:defRPr sz="1000">
                <a:solidFill>
                  <a:schemeClr val="dk1"/>
                </a:solidFill>
                <a:latin typeface="Arial"/>
                <a:ea typeface="Arial"/>
                <a:cs typeface="Arial"/>
                <a:sym typeface="Arial"/>
              </a:defRPr>
            </a:lvl7pPr>
            <a:lvl8pPr marL="0" lvl="7" indent="0" algn="r">
              <a:spcBef>
                <a:spcPts val="0"/>
              </a:spcBef>
              <a:spcAft>
                <a:spcPts val="0"/>
              </a:spcAft>
              <a:buNone/>
              <a:defRPr sz="1000">
                <a:solidFill>
                  <a:schemeClr val="dk1"/>
                </a:solidFill>
                <a:latin typeface="Arial"/>
                <a:ea typeface="Arial"/>
                <a:cs typeface="Arial"/>
                <a:sym typeface="Arial"/>
              </a:defRPr>
            </a:lvl8pPr>
            <a:lvl9pPr marL="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folHlink"/>
              </a:buClr>
              <a:buSzPts val="288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1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folHlink"/>
              </a:buClr>
              <a:buSzPts val="132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79" name="Google Shape;79;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260"/>
              <a:buNone/>
              <a:defRPr sz="1400"/>
            </a:lvl1pPr>
            <a:lvl2pPr marL="914400" lvl="1" indent="-228600" algn="l">
              <a:spcBef>
                <a:spcPts val="240"/>
              </a:spcBef>
              <a:spcAft>
                <a:spcPts val="0"/>
              </a:spcAft>
              <a:buSzPts val="900"/>
              <a:buNone/>
              <a:defRPr sz="1200"/>
            </a:lvl2pPr>
            <a:lvl3pPr marL="1371600" lvl="2" indent="-228600" algn="l">
              <a:spcBef>
                <a:spcPts val="200"/>
              </a:spcBef>
              <a:spcAft>
                <a:spcPts val="0"/>
              </a:spcAft>
              <a:buSzPts val="55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0" name="Google Shape;80;p10"/>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a:solidFill>
                  <a:schemeClr val="dk1"/>
                </a:solidFill>
                <a:latin typeface="Arial"/>
                <a:ea typeface="Arial"/>
                <a:cs typeface="Arial"/>
                <a:sym typeface="Arial"/>
              </a:defRPr>
            </a:lvl1pPr>
            <a:lvl2pPr marL="0" lvl="1" indent="0" algn="r">
              <a:spcBef>
                <a:spcPts val="0"/>
              </a:spcBef>
              <a:spcAft>
                <a:spcPts val="0"/>
              </a:spcAft>
              <a:buNone/>
              <a:defRPr sz="1000">
                <a:solidFill>
                  <a:schemeClr val="dk1"/>
                </a:solidFill>
                <a:latin typeface="Arial"/>
                <a:ea typeface="Arial"/>
                <a:cs typeface="Arial"/>
                <a:sym typeface="Arial"/>
              </a:defRPr>
            </a:lvl2pPr>
            <a:lvl3pPr marL="0" lvl="2" indent="0" algn="r">
              <a:spcBef>
                <a:spcPts val="0"/>
              </a:spcBef>
              <a:spcAft>
                <a:spcPts val="0"/>
              </a:spcAft>
              <a:buNone/>
              <a:defRPr sz="1000">
                <a:solidFill>
                  <a:schemeClr val="dk1"/>
                </a:solidFill>
                <a:latin typeface="Arial"/>
                <a:ea typeface="Arial"/>
                <a:cs typeface="Arial"/>
                <a:sym typeface="Arial"/>
              </a:defRPr>
            </a:lvl3pPr>
            <a:lvl4pPr marL="0" lvl="3" indent="0" algn="r">
              <a:spcBef>
                <a:spcPts val="0"/>
              </a:spcBef>
              <a:spcAft>
                <a:spcPts val="0"/>
              </a:spcAft>
              <a:buNone/>
              <a:defRPr sz="1000">
                <a:solidFill>
                  <a:schemeClr val="dk1"/>
                </a:solidFill>
                <a:latin typeface="Arial"/>
                <a:ea typeface="Arial"/>
                <a:cs typeface="Arial"/>
                <a:sym typeface="Arial"/>
              </a:defRPr>
            </a:lvl4pPr>
            <a:lvl5pPr marL="0" lvl="4" indent="0" algn="r">
              <a:spcBef>
                <a:spcPts val="0"/>
              </a:spcBef>
              <a:spcAft>
                <a:spcPts val="0"/>
              </a:spcAft>
              <a:buNone/>
              <a:defRPr sz="1000">
                <a:solidFill>
                  <a:schemeClr val="dk1"/>
                </a:solidFill>
                <a:latin typeface="Arial"/>
                <a:ea typeface="Arial"/>
                <a:cs typeface="Arial"/>
                <a:sym typeface="Arial"/>
              </a:defRPr>
            </a:lvl5pPr>
            <a:lvl6pPr marL="0" lvl="5" indent="0" algn="r">
              <a:spcBef>
                <a:spcPts val="0"/>
              </a:spcBef>
              <a:spcAft>
                <a:spcPts val="0"/>
              </a:spcAft>
              <a:buNone/>
              <a:defRPr sz="1000">
                <a:solidFill>
                  <a:schemeClr val="dk1"/>
                </a:solidFill>
                <a:latin typeface="Arial"/>
                <a:ea typeface="Arial"/>
                <a:cs typeface="Arial"/>
                <a:sym typeface="Arial"/>
              </a:defRPr>
            </a:lvl6pPr>
            <a:lvl7pPr marL="0" lvl="6" indent="0" algn="r">
              <a:spcBef>
                <a:spcPts val="0"/>
              </a:spcBef>
              <a:spcAft>
                <a:spcPts val="0"/>
              </a:spcAft>
              <a:buNone/>
              <a:defRPr sz="1000">
                <a:solidFill>
                  <a:schemeClr val="dk1"/>
                </a:solidFill>
                <a:latin typeface="Arial"/>
                <a:ea typeface="Arial"/>
                <a:cs typeface="Arial"/>
                <a:sym typeface="Arial"/>
              </a:defRPr>
            </a:lvl7pPr>
            <a:lvl8pPr marL="0" lvl="7" indent="0" algn="r">
              <a:spcBef>
                <a:spcPts val="0"/>
              </a:spcBef>
              <a:spcAft>
                <a:spcPts val="0"/>
              </a:spcAft>
              <a:buNone/>
              <a:defRPr sz="1000">
                <a:solidFill>
                  <a:schemeClr val="dk1"/>
                </a:solidFill>
                <a:latin typeface="Arial"/>
                <a:ea typeface="Arial"/>
                <a:cs typeface="Arial"/>
                <a:sym typeface="Arial"/>
              </a:defRPr>
            </a:lvl8pPr>
            <a:lvl9pPr marL="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8686800" cy="4876800"/>
            <a:chOff x="0" y="0"/>
            <a:chExt cx="5472" cy="3072"/>
          </a:xfrm>
        </p:grpSpPr>
        <p:sp>
          <p:nvSpPr>
            <p:cNvPr id="7" name="Google Shape;7;p1"/>
            <p:cNvSpPr/>
            <p:nvPr/>
          </p:nvSpPr>
          <p:spPr>
            <a:xfrm>
              <a:off x="0" y="0"/>
              <a:ext cx="384" cy="30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grpSp>
          <p:nvGrpSpPr>
            <p:cNvPr id="8" name="Google Shape;8;p1"/>
            <p:cNvGrpSpPr/>
            <p:nvPr/>
          </p:nvGrpSpPr>
          <p:grpSpPr>
            <a:xfrm>
              <a:off x="240" y="893"/>
              <a:ext cx="5232" cy="115"/>
              <a:chOff x="240" y="893"/>
              <a:chExt cx="5232" cy="115"/>
            </a:xfrm>
          </p:grpSpPr>
          <p:sp>
            <p:nvSpPr>
              <p:cNvPr id="9" name="Google Shape;9;p1"/>
              <p:cNvSpPr/>
              <p:nvPr/>
            </p:nvSpPr>
            <p:spPr>
              <a:xfrm>
                <a:off x="4320" y="893"/>
                <a:ext cx="1152" cy="115"/>
              </a:xfrm>
              <a:prstGeom prst="rect">
                <a:avLst/>
              </a:prstGeom>
              <a:solidFill>
                <a:schemeClr val="folHlink"/>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cxnSp>
            <p:nvCxnSpPr>
              <p:cNvPr id="10" name="Google Shape;10;p1"/>
              <p:cNvCxnSpPr/>
              <p:nvPr/>
            </p:nvCxnSpPr>
            <p:spPr>
              <a:xfrm>
                <a:off x="240" y="941"/>
                <a:ext cx="5232" cy="0"/>
              </a:xfrm>
              <a:prstGeom prst="straightConnector1">
                <a:avLst/>
              </a:prstGeom>
              <a:noFill/>
              <a:ln w="19050" cap="flat" cmpd="sng">
                <a:solidFill>
                  <a:schemeClr val="lt2"/>
                </a:solidFill>
                <a:prstDash val="solid"/>
                <a:round/>
                <a:headEnd type="none" w="med" len="med"/>
                <a:tailEnd type="none" w="med" len="med"/>
              </a:ln>
            </p:spPr>
          </p:cxnSp>
        </p:grpSp>
      </p:grpSp>
      <p:sp>
        <p:nvSpPr>
          <p:cNvPr id="11" name="Google Shape;11;p1"/>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1pPr>
            <a:lvl2pPr marR="0" lvl="1"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R="0" lvl="2"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R="0" lvl="3"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R="0" lvl="4"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R="0" lvl="5"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R="0" lvl="6"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R="0" lvl="7"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R="0" lvl="8"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body" idx="1"/>
          </p:nvPr>
        </p:nvSpPr>
        <p:spPr>
          <a:xfrm>
            <a:off x="914400" y="1600200"/>
            <a:ext cx="7772400" cy="4530725"/>
          </a:xfrm>
          <a:prstGeom prst="rect">
            <a:avLst/>
          </a:prstGeom>
          <a:noFill/>
          <a:ln>
            <a:noFill/>
          </a:ln>
        </p:spPr>
        <p:txBody>
          <a:bodyPr spcFirstLastPara="1" wrap="square" lIns="91425" tIns="45700" rIns="91425" bIns="45700" anchor="t" anchorCtr="0">
            <a:noAutofit/>
          </a:bodyPr>
          <a:lstStyle>
            <a:lvl1pPr marL="457200" marR="0" lvl="0" indent="-388620" algn="l" rtl="0">
              <a:spcBef>
                <a:spcPts val="560"/>
              </a:spcBef>
              <a:spcAft>
                <a:spcPts val="0"/>
              </a:spcAft>
              <a:buClr>
                <a:schemeClr val="folHlink"/>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52425" algn="l" rtl="0">
              <a:spcBef>
                <a:spcPts val="520"/>
              </a:spcBef>
              <a:spcAft>
                <a:spcPts val="0"/>
              </a:spcAft>
              <a:buClr>
                <a:schemeClr val="accent1"/>
              </a:buClr>
              <a:buSzPts val="1950"/>
              <a:buFont typeface="Noto Sans Symbols"/>
              <a:buChar char="■"/>
              <a:defRPr sz="2600" b="0" i="0" u="none" strike="noStrike" cap="none">
                <a:solidFill>
                  <a:schemeClr val="dk1"/>
                </a:solidFill>
                <a:latin typeface="Arial"/>
                <a:ea typeface="Arial"/>
                <a:cs typeface="Arial"/>
                <a:sym typeface="Arial"/>
              </a:defRPr>
            </a:lvl2pPr>
            <a:lvl3pPr marL="1371600" marR="0" lvl="2" indent="-308927" algn="l" rtl="0">
              <a:spcBef>
                <a:spcPts val="460"/>
              </a:spcBef>
              <a:spcAft>
                <a:spcPts val="0"/>
              </a:spcAft>
              <a:buClr>
                <a:schemeClr val="folHlink"/>
              </a:buClr>
              <a:buSzPts val="1265"/>
              <a:buFont typeface="Noto Sans Symbols"/>
              <a:buChar char="■"/>
              <a:defRPr sz="23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cxnSp>
        <p:nvCxnSpPr>
          <p:cNvPr id="16" name="Google Shape;16;p1"/>
          <p:cNvCxnSpPr/>
          <p:nvPr/>
        </p:nvCxnSpPr>
        <p:spPr>
          <a:xfrm>
            <a:off x="0" y="4876800"/>
            <a:ext cx="609600" cy="0"/>
          </a:xfrm>
          <a:prstGeom prst="straightConnector1">
            <a:avLst/>
          </a:prstGeom>
          <a:noFill/>
          <a:ln w="44450" cap="flat" cmpd="sng">
            <a:solidFill>
              <a:schemeClr val="l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a:spLocks noGrp="1"/>
          </p:cNvSpPr>
          <p:nvPr>
            <p:ph type="ctrTitle"/>
          </p:nvPr>
        </p:nvSpPr>
        <p:spPr>
          <a:xfrm>
            <a:off x="2057400" y="1143000"/>
            <a:ext cx="6629400" cy="2209800"/>
          </a:xfrm>
          <a:prstGeom prst="rect">
            <a:avLst/>
          </a:prstGeom>
          <a:noFill/>
          <a:ln>
            <a:noFill/>
          </a:ln>
        </p:spPr>
        <p:txBody>
          <a:bodyPr spcFirstLastPara="1" wrap="square" lIns="91425" tIns="45700" rIns="91425" bIns="45700" anchor="ctr" anchorCtr="0">
            <a:noAutofit/>
          </a:bodyPr>
          <a:lstStyle/>
          <a:p>
            <a:pPr lvl="0"/>
            <a:r>
              <a:rPr lang="en-US" sz="2800" dirty="0"/>
              <a:t>Clinical and laboratory stages of manufacturing removable dentures.</a:t>
            </a:r>
            <a:endParaRPr sz="2800" dirty="0"/>
          </a:p>
        </p:txBody>
      </p:sp>
      <p:sp>
        <p:nvSpPr>
          <p:cNvPr id="100" name="Google Shape;100;p13"/>
          <p:cNvSpPr txBox="1">
            <a:spLocks noGrp="1"/>
          </p:cNvSpPr>
          <p:nvPr>
            <p:ph type="subTitle" idx="1"/>
          </p:nvPr>
        </p:nvSpPr>
        <p:spPr>
          <a:xfrm>
            <a:off x="1371600" y="3962400"/>
            <a:ext cx="6858000" cy="1600200"/>
          </a:xfrm>
          <a:prstGeom prst="rect">
            <a:avLst/>
          </a:prstGeom>
          <a:noFill/>
          <a:ln>
            <a:noFill/>
          </a:ln>
        </p:spPr>
        <p:txBody>
          <a:bodyPr spcFirstLastPara="1" wrap="square" lIns="91425" tIns="45700" rIns="91425" bIns="45700" anchor="ctr" anchorCtr="0">
            <a:noAutofit/>
          </a:bodyPr>
          <a:lstStyle/>
          <a:p>
            <a:pPr marL="0" lvl="0" indent="0">
              <a:spcBef>
                <a:spcPts val="0"/>
              </a:spcBef>
              <a:buSzPts val="1440"/>
            </a:pPr>
            <a:r>
              <a:rPr lang="en-US" sz="1600" dirty="0"/>
              <a:t>Features of the manufacture of partial removable dentures from complete removable ones.</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pic>
        <p:nvPicPr>
          <p:cNvPr id="221" name="Google Shape;221;p30" descr="http://www.mordovnik.ru/mrd/images/ris__50a_zuboprotez.gif"/>
          <p:cNvPicPr preferRelativeResize="0"/>
          <p:nvPr/>
        </p:nvPicPr>
        <p:blipFill rotWithShape="1">
          <a:blip r:embed="rId3">
            <a:alphaModFix/>
          </a:blip>
          <a:srcRect/>
          <a:stretch/>
        </p:blipFill>
        <p:spPr>
          <a:xfrm>
            <a:off x="683568" y="1700808"/>
            <a:ext cx="2219325" cy="2381250"/>
          </a:xfrm>
          <a:prstGeom prst="rect">
            <a:avLst/>
          </a:prstGeom>
          <a:noFill/>
          <a:ln>
            <a:noFill/>
          </a:ln>
        </p:spPr>
      </p:pic>
      <p:sp>
        <p:nvSpPr>
          <p:cNvPr id="222" name="Google Shape;222;p30"/>
          <p:cNvSpPr txBox="1"/>
          <p:nvPr/>
        </p:nvSpPr>
        <p:spPr>
          <a:xfrm>
            <a:off x="3059832" y="2060848"/>
            <a:ext cx="5688632" cy="1477328"/>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latin typeface="Times New Roman"/>
                <a:ea typeface="Times New Roman"/>
                <a:cs typeface="Times New Roman"/>
                <a:sym typeface="Times New Roman"/>
              </a:rPr>
              <a:t>While wax templates with rollers are in the mouth with the jaws closed, the facial configuration should be normal, the lips should be calmly folded, the corners of the mouth raised and the nasolabial folds aligned</a:t>
            </a:r>
            <a:r>
              <a:rPr lang="ru-RU" sz="1800" dirty="0">
                <a:solidFill>
                  <a:schemeClr val="dk1"/>
                </a:solidFill>
                <a:latin typeface="Times New Roman"/>
                <a:ea typeface="Times New Roman"/>
                <a:cs typeface="Times New Roman"/>
                <a:sym typeface="Times New Roman"/>
              </a:rPr>
              <a:t> </a:t>
            </a:r>
            <a:endParaRPr sz="1800" dirty="0">
              <a:solidFill>
                <a:schemeClr val="dk1"/>
              </a:solidFill>
              <a:latin typeface="Times New Roman"/>
              <a:ea typeface="Times New Roman"/>
              <a:cs typeface="Times New Roman"/>
              <a:sym typeface="Times New Roman"/>
            </a:endParaRPr>
          </a:p>
        </p:txBody>
      </p:sp>
      <p:pic>
        <p:nvPicPr>
          <p:cNvPr id="223" name="Google Shape;223;p30" descr="http://www.mordovnik.ru/mrd/images/ris__50b_zuboprotez.gif"/>
          <p:cNvPicPr preferRelativeResize="0"/>
          <p:nvPr/>
        </p:nvPicPr>
        <p:blipFill rotWithShape="1">
          <a:blip r:embed="rId4">
            <a:alphaModFix/>
          </a:blip>
          <a:srcRect/>
          <a:stretch/>
        </p:blipFill>
        <p:spPr>
          <a:xfrm>
            <a:off x="6444208" y="4077072"/>
            <a:ext cx="2228850" cy="2381250"/>
          </a:xfrm>
          <a:prstGeom prst="rect">
            <a:avLst/>
          </a:prstGeom>
          <a:noFill/>
          <a:ln>
            <a:noFill/>
          </a:ln>
        </p:spPr>
      </p:pic>
      <p:sp>
        <p:nvSpPr>
          <p:cNvPr id="224" name="Google Shape;224;p30"/>
          <p:cNvSpPr txBox="1"/>
          <p:nvPr/>
        </p:nvSpPr>
        <p:spPr>
          <a:xfrm>
            <a:off x="899592" y="4149080"/>
            <a:ext cx="5616624" cy="2308324"/>
          </a:xfrm>
          <a:prstGeom prst="rect">
            <a:avLst/>
          </a:prstGeom>
          <a:noFill/>
          <a:ln>
            <a:noFill/>
          </a:ln>
        </p:spPr>
        <p:txBody>
          <a:bodyPr spcFirstLastPara="1" wrap="square" lIns="91425" tIns="45700" rIns="91425" bIns="45700" anchor="t" anchorCtr="0">
            <a:noAutofit/>
          </a:bodyPr>
          <a:lstStyle/>
          <a:p>
            <a:pPr lvl="0"/>
            <a:r>
              <a:rPr lang="en-US" sz="1600" dirty="0">
                <a:solidFill>
                  <a:schemeClr val="dk1"/>
                </a:solidFill>
                <a:latin typeface="Times New Roman"/>
                <a:ea typeface="Times New Roman"/>
                <a:cs typeface="Times New Roman"/>
                <a:sym typeface="Times New Roman"/>
              </a:rPr>
              <a:t>With higher rollers, the face becomes elongated and tense. At high altitudes, there is a restriction in lateral and anterior jaw movement. When reading and talking, artificial teeth collide with each other, making an unpleasant sound, and in addition, general fatigue of the masticatory muscles is observed. With low bite ridges, the face appears wrinkled, the corners of the mouth are drooping; the chin approaches the nose</a:t>
            </a:r>
            <a:endParaRPr sz="1600" dirty="0">
              <a:solidFill>
                <a:schemeClr val="dk1"/>
              </a:solidFill>
              <a:latin typeface="Times New Roman"/>
              <a:ea typeface="Times New Roman"/>
              <a:cs typeface="Times New Roman"/>
              <a:sym typeface="Times New Roman"/>
            </a:endParaRPr>
          </a:p>
        </p:txBody>
      </p:sp>
      <p:sp>
        <p:nvSpPr>
          <p:cNvPr id="225" name="Google Shape;225;p30"/>
          <p:cNvSpPr txBox="1"/>
          <p:nvPr/>
        </p:nvSpPr>
        <p:spPr>
          <a:xfrm>
            <a:off x="3059832" y="1556792"/>
            <a:ext cx="5688632" cy="369332"/>
          </a:xfrm>
          <a:prstGeom prst="rect">
            <a:avLst/>
          </a:prstGeom>
          <a:noFill/>
          <a:ln>
            <a:noFill/>
          </a:ln>
        </p:spPr>
        <p:txBody>
          <a:bodyPr spcFirstLastPara="1" wrap="square" lIns="91425" tIns="45700" rIns="91425" bIns="45700" anchor="t" anchorCtr="0">
            <a:noAutofit/>
          </a:bodyPr>
          <a:lstStyle/>
          <a:p>
            <a:pPr lvl="0"/>
            <a:r>
              <a:rPr lang="en-US" sz="1800" b="1" dirty="0">
                <a:solidFill>
                  <a:schemeClr val="dk1"/>
                </a:solidFill>
              </a:rPr>
              <a:t>Anatomical method</a:t>
            </a:r>
            <a:endParaRPr sz="1800" b="1"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sp>
        <p:nvSpPr>
          <p:cNvPr id="231" name="Google Shape;231;p31"/>
          <p:cNvSpPr txBox="1"/>
          <p:nvPr/>
        </p:nvSpPr>
        <p:spPr>
          <a:xfrm>
            <a:off x="2699792" y="1772816"/>
            <a:ext cx="5688632" cy="369332"/>
          </a:xfrm>
          <a:prstGeom prst="rect">
            <a:avLst/>
          </a:prstGeom>
          <a:noFill/>
          <a:ln>
            <a:noFill/>
          </a:ln>
        </p:spPr>
        <p:txBody>
          <a:bodyPr spcFirstLastPara="1" wrap="square" lIns="91425" tIns="45700" rIns="91425" bIns="45700" anchor="t" anchorCtr="0">
            <a:noAutofit/>
          </a:bodyPr>
          <a:lstStyle/>
          <a:p>
            <a:pPr lvl="0"/>
            <a:r>
              <a:rPr lang="en-US" sz="1800" b="1" dirty="0">
                <a:solidFill>
                  <a:schemeClr val="dk1"/>
                </a:solidFill>
              </a:rPr>
              <a:t>Anthropometric method</a:t>
            </a:r>
            <a:endParaRPr sz="1800" b="1" dirty="0">
              <a:solidFill>
                <a:schemeClr val="dk1"/>
              </a:solidFill>
              <a:latin typeface="Arial"/>
              <a:ea typeface="Arial"/>
              <a:cs typeface="Arial"/>
              <a:sym typeface="Arial"/>
            </a:endParaRPr>
          </a:p>
        </p:txBody>
      </p:sp>
      <p:pic>
        <p:nvPicPr>
          <p:cNvPr id="232" name="Google Shape;232;p31" descr="http://www.mordovnik.ru/mrd/images/ris__51_zuboprotez.gif"/>
          <p:cNvPicPr preferRelativeResize="0"/>
          <p:nvPr/>
        </p:nvPicPr>
        <p:blipFill rotWithShape="1">
          <a:blip r:embed="rId3">
            <a:alphaModFix/>
          </a:blip>
          <a:srcRect/>
          <a:stretch/>
        </p:blipFill>
        <p:spPr>
          <a:xfrm>
            <a:off x="755576" y="2636912"/>
            <a:ext cx="3810000" cy="2495551"/>
          </a:xfrm>
          <a:prstGeom prst="rect">
            <a:avLst/>
          </a:prstGeom>
          <a:noFill/>
          <a:ln>
            <a:noFill/>
          </a:ln>
        </p:spPr>
      </p:pic>
      <p:sp>
        <p:nvSpPr>
          <p:cNvPr id="233" name="Google Shape;233;p31"/>
          <p:cNvSpPr txBox="1"/>
          <p:nvPr/>
        </p:nvSpPr>
        <p:spPr>
          <a:xfrm>
            <a:off x="4860032" y="2299637"/>
            <a:ext cx="3528392" cy="3170099"/>
          </a:xfrm>
          <a:prstGeom prst="rect">
            <a:avLst/>
          </a:prstGeom>
          <a:noFill/>
          <a:ln>
            <a:noFill/>
          </a:ln>
        </p:spPr>
        <p:txBody>
          <a:bodyPr spcFirstLastPara="1" wrap="square" lIns="91425" tIns="45700" rIns="91425" bIns="45700" anchor="t" anchorCtr="0">
            <a:noAutofit/>
          </a:bodyPr>
          <a:lstStyle/>
          <a:p>
            <a:pPr lvl="0"/>
            <a:r>
              <a:rPr lang="en-US" sz="2000" dirty="0">
                <a:solidFill>
                  <a:schemeClr val="dk1"/>
                </a:solidFill>
                <a:latin typeface="Times New Roman"/>
                <a:ea typeface="Times New Roman"/>
                <a:cs typeface="Times New Roman"/>
                <a:sym typeface="Times New Roman"/>
              </a:rPr>
              <a:t>The height of the lower third of the face is determined by two measurements: the first - from the middle of the pupils to the cut of the lips with the jaws closed; the distance found should be equal to the second measurement from the </a:t>
            </a:r>
            <a:r>
              <a:rPr lang="en-US" sz="2000" dirty="0" err="1">
                <a:solidFill>
                  <a:schemeClr val="dk1"/>
                </a:solidFill>
                <a:latin typeface="Times New Roman"/>
                <a:ea typeface="Times New Roman"/>
                <a:cs typeface="Times New Roman"/>
                <a:sym typeface="Times New Roman"/>
              </a:rPr>
              <a:t>subnasal</a:t>
            </a:r>
            <a:r>
              <a:rPr lang="en-US" sz="2000" dirty="0">
                <a:solidFill>
                  <a:schemeClr val="dk1"/>
                </a:solidFill>
                <a:latin typeface="Times New Roman"/>
                <a:ea typeface="Times New Roman"/>
                <a:cs typeface="Times New Roman"/>
                <a:sym typeface="Times New Roman"/>
              </a:rPr>
              <a:t> point to the bottom of the chin.</a:t>
            </a:r>
            <a:endParaRPr sz="20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2"/>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pic>
        <p:nvPicPr>
          <p:cNvPr id="239" name="Google Shape;239;p32" descr="http://www.mordovnik.ru/mrd/images/ris__52_zuboprotez.gif"/>
          <p:cNvPicPr preferRelativeResize="0"/>
          <p:nvPr/>
        </p:nvPicPr>
        <p:blipFill rotWithShape="1">
          <a:blip r:embed="rId3">
            <a:alphaModFix/>
          </a:blip>
          <a:srcRect/>
          <a:stretch/>
        </p:blipFill>
        <p:spPr>
          <a:xfrm>
            <a:off x="827584" y="2420888"/>
            <a:ext cx="2177522" cy="3240360"/>
          </a:xfrm>
          <a:prstGeom prst="rect">
            <a:avLst/>
          </a:prstGeom>
          <a:noFill/>
          <a:ln>
            <a:noFill/>
          </a:ln>
        </p:spPr>
      </p:pic>
      <p:sp>
        <p:nvSpPr>
          <p:cNvPr id="240" name="Google Shape;240;p32"/>
          <p:cNvSpPr txBox="1"/>
          <p:nvPr/>
        </p:nvSpPr>
        <p:spPr>
          <a:xfrm>
            <a:off x="3275856" y="1844824"/>
            <a:ext cx="5400600" cy="4616648"/>
          </a:xfrm>
          <a:prstGeom prst="rect">
            <a:avLst/>
          </a:prstGeom>
          <a:noFill/>
          <a:ln>
            <a:noFill/>
          </a:ln>
        </p:spPr>
        <p:txBody>
          <a:bodyPr spcFirstLastPara="1" wrap="square" lIns="91425" tIns="45700" rIns="91425" bIns="45700" anchor="t" anchorCtr="0">
            <a:noAutofit/>
          </a:bodyPr>
          <a:lstStyle/>
          <a:p>
            <a:pPr lvl="0"/>
            <a:r>
              <a:rPr lang="en-US" dirty="0">
                <a:solidFill>
                  <a:schemeClr val="dk1"/>
                </a:solidFill>
                <a:latin typeface="Times New Roman"/>
                <a:ea typeface="Times New Roman"/>
                <a:cs typeface="Times New Roman"/>
                <a:sym typeface="Times New Roman"/>
              </a:rPr>
              <a:t>After introducing the bite templates into the oral cavity, the patient is asked to say a few words: “gramophone”, “telephone”, etc. In this case, the distance between the bite ridges should be at least 2-5 mm. This will correspond to the physiological position of the dentition during a conversation.</a:t>
            </a:r>
          </a:p>
          <a:p>
            <a:pPr lvl="0"/>
            <a:r>
              <a:rPr lang="en-US" dirty="0">
                <a:solidFill>
                  <a:schemeClr val="dk1"/>
                </a:solidFill>
                <a:latin typeface="Times New Roman"/>
                <a:ea typeface="Times New Roman"/>
                <a:cs typeface="Times New Roman"/>
                <a:sym typeface="Times New Roman"/>
              </a:rPr>
              <a:t>The second functional test checks the physiological state of the lower jaw at rest, when the dentition is out of occlusion. For this purpose, the patient is asked to close his mouth and, if the height of the lower third of the face with central occlusion is correct, the lips should close slightly earlier than the wax ridges.</a:t>
            </a:r>
          </a:p>
          <a:p>
            <a:pPr lvl="0"/>
            <a:r>
              <a:rPr lang="en-US" dirty="0">
                <a:solidFill>
                  <a:schemeClr val="dk1"/>
                </a:solidFill>
                <a:latin typeface="Times New Roman"/>
                <a:ea typeface="Times New Roman"/>
                <a:cs typeface="Times New Roman"/>
                <a:sym typeface="Times New Roman"/>
              </a:rPr>
              <a:t>In practice, to determine the height of the lower third of the face during central closure, proceed as follows: the patient is asked to close his lips without bite patterns in his mouth, and care must be taken that his face has a completely calm, normal expression. The height of the lower third of the face is measured from the lower end of the chin to the </a:t>
            </a:r>
            <a:r>
              <a:rPr lang="en-US" dirty="0" err="1">
                <a:solidFill>
                  <a:schemeClr val="dk1"/>
                </a:solidFill>
                <a:latin typeface="Times New Roman"/>
                <a:ea typeface="Times New Roman"/>
                <a:cs typeface="Times New Roman"/>
                <a:sym typeface="Times New Roman"/>
              </a:rPr>
              <a:t>subnasal</a:t>
            </a:r>
            <a:r>
              <a:rPr lang="en-US" dirty="0">
                <a:solidFill>
                  <a:schemeClr val="dk1"/>
                </a:solidFill>
                <a:latin typeface="Times New Roman"/>
                <a:ea typeface="Times New Roman"/>
                <a:cs typeface="Times New Roman"/>
                <a:sym typeface="Times New Roman"/>
              </a:rPr>
              <a:t> point and marked on a strip of wax. The distance from the same points, but with bite ridges in the mouth should be slightly less (1-2 mm) than the previously obtained height without wax ridges</a:t>
            </a:r>
            <a:endParaRPr sz="1400" dirty="0">
              <a:solidFill>
                <a:schemeClr val="dk1"/>
              </a:solidFill>
              <a:latin typeface="Times New Roman"/>
              <a:ea typeface="Times New Roman"/>
              <a:cs typeface="Times New Roman"/>
              <a:sym typeface="Times New Roman"/>
            </a:endParaRPr>
          </a:p>
        </p:txBody>
      </p:sp>
      <p:sp>
        <p:nvSpPr>
          <p:cNvPr id="241" name="Google Shape;241;p32"/>
          <p:cNvSpPr txBox="1"/>
          <p:nvPr/>
        </p:nvSpPr>
        <p:spPr>
          <a:xfrm>
            <a:off x="683568" y="1556792"/>
            <a:ext cx="2592288" cy="646331"/>
          </a:xfrm>
          <a:prstGeom prst="rect">
            <a:avLst/>
          </a:prstGeom>
          <a:noFill/>
          <a:ln>
            <a:noFill/>
          </a:ln>
        </p:spPr>
        <p:txBody>
          <a:bodyPr spcFirstLastPara="1" wrap="square" lIns="91425" tIns="45700" rIns="91425" bIns="45700" anchor="t" anchorCtr="0">
            <a:noAutofit/>
          </a:bodyPr>
          <a:lstStyle/>
          <a:p>
            <a:pPr lvl="0"/>
            <a:r>
              <a:rPr lang="en-US" sz="1800" b="1" dirty="0">
                <a:solidFill>
                  <a:schemeClr val="dk1"/>
                </a:solidFill>
              </a:rPr>
              <a:t>Functional method</a:t>
            </a:r>
            <a:endParaRPr sz="1800" b="1"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3"/>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pic>
        <p:nvPicPr>
          <p:cNvPr id="247" name="Google Shape;247;p33" descr="E:\ZSN\YandexDisk\Фотокамера\Скан_20140228 (4).jpg"/>
          <p:cNvPicPr preferRelativeResize="0"/>
          <p:nvPr/>
        </p:nvPicPr>
        <p:blipFill rotWithShape="1">
          <a:blip r:embed="rId3">
            <a:alphaModFix/>
          </a:blip>
          <a:srcRect/>
          <a:stretch/>
        </p:blipFill>
        <p:spPr>
          <a:xfrm>
            <a:off x="683568" y="1556792"/>
            <a:ext cx="5184576" cy="2965251"/>
          </a:xfrm>
          <a:prstGeom prst="rect">
            <a:avLst/>
          </a:prstGeom>
          <a:noFill/>
          <a:ln>
            <a:noFill/>
          </a:ln>
        </p:spPr>
      </p:pic>
      <p:sp>
        <p:nvSpPr>
          <p:cNvPr id="248" name="Google Shape;248;p33"/>
          <p:cNvSpPr txBox="1"/>
          <p:nvPr/>
        </p:nvSpPr>
        <p:spPr>
          <a:xfrm>
            <a:off x="683568" y="4437112"/>
            <a:ext cx="8280920" cy="2308324"/>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Midline – coincides with the midline of the face and should coincide with the line of the frenulum of the upper and lower lips, as well as with the middle of the model*.</a:t>
            </a:r>
          </a:p>
          <a:p>
            <a:pPr lvl="0"/>
            <a:r>
              <a:rPr lang="en-US" sz="1800" dirty="0">
                <a:solidFill>
                  <a:schemeClr val="dk1"/>
                </a:solidFill>
              </a:rPr>
              <a:t>Canine line - determines the width of the upper frontal teeth and marks the top of the upper canine, is a vertical continuation of the line limiting the wings of the nose.</a:t>
            </a:r>
          </a:p>
          <a:p>
            <a:pPr lvl="0"/>
            <a:r>
              <a:rPr lang="en-US" sz="1800" dirty="0">
                <a:solidFill>
                  <a:schemeClr val="dk1"/>
                </a:solidFill>
              </a:rPr>
              <a:t>Smile (laughter) line – determines the size of the upper front teeth, the necks of which are, as it were, “cut off”, i.e. the necks should be above the line.</a:t>
            </a:r>
            <a:r>
              <a:rPr lang="ru-RU" sz="1800" dirty="0" smtClean="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4"/>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pic>
        <p:nvPicPr>
          <p:cNvPr id="254" name="Google Shape;254;p34" descr="Изображение"/>
          <p:cNvPicPr preferRelativeResize="0"/>
          <p:nvPr/>
        </p:nvPicPr>
        <p:blipFill rotWithShape="1">
          <a:blip r:embed="rId3">
            <a:alphaModFix/>
          </a:blip>
          <a:srcRect l="3571" t="2994" r="7142" b="7184"/>
          <a:stretch/>
        </p:blipFill>
        <p:spPr>
          <a:xfrm>
            <a:off x="971600" y="1772816"/>
            <a:ext cx="3600400" cy="4320480"/>
          </a:xfrm>
          <a:prstGeom prst="rect">
            <a:avLst/>
          </a:prstGeom>
          <a:noFill/>
          <a:ln>
            <a:noFill/>
          </a:ln>
        </p:spPr>
      </p:pic>
      <p:sp>
        <p:nvSpPr>
          <p:cNvPr id="255" name="Google Shape;255;p34"/>
          <p:cNvSpPr txBox="1"/>
          <p:nvPr/>
        </p:nvSpPr>
        <p:spPr>
          <a:xfrm>
            <a:off x="5004048" y="2924944"/>
            <a:ext cx="3528392" cy="1754326"/>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Angle - ANS, Xi, D. Usually used in completely edentulous lower jaw to determine the height of the lower part of the face. It is 49.8 +/- 4 degrees.</a:t>
            </a:r>
            <a:endParaRPr sz="1800"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Laboratory stage</a:t>
            </a:r>
            <a:endParaRPr dirty="0"/>
          </a:p>
        </p:txBody>
      </p:sp>
      <p:pic>
        <p:nvPicPr>
          <p:cNvPr id="261" name="Google Shape;261;p35" descr="http://medznate.ru/tw_refs/8/7677/7677_html_43e9d86f.jpg"/>
          <p:cNvPicPr preferRelativeResize="0"/>
          <p:nvPr/>
        </p:nvPicPr>
        <p:blipFill rotWithShape="1">
          <a:blip r:embed="rId3">
            <a:alphaModFix/>
          </a:blip>
          <a:srcRect/>
          <a:stretch/>
        </p:blipFill>
        <p:spPr>
          <a:xfrm>
            <a:off x="827584" y="1628800"/>
            <a:ext cx="2448272" cy="1969120"/>
          </a:xfrm>
          <a:prstGeom prst="rect">
            <a:avLst/>
          </a:prstGeom>
          <a:noFill/>
          <a:ln>
            <a:noFill/>
          </a:ln>
        </p:spPr>
      </p:pic>
      <p:pic>
        <p:nvPicPr>
          <p:cNvPr id="262" name="Google Shape;262;p35" descr="http://medznate.ru/tw_refs/8/7677/7677_html_48f9627e.jpg"/>
          <p:cNvPicPr preferRelativeResize="0"/>
          <p:nvPr/>
        </p:nvPicPr>
        <p:blipFill rotWithShape="1">
          <a:blip r:embed="rId4">
            <a:alphaModFix/>
          </a:blip>
          <a:srcRect/>
          <a:stretch/>
        </p:blipFill>
        <p:spPr>
          <a:xfrm>
            <a:off x="3995936" y="1628800"/>
            <a:ext cx="2160240" cy="1972822"/>
          </a:xfrm>
          <a:prstGeom prst="rect">
            <a:avLst/>
          </a:prstGeom>
          <a:noFill/>
          <a:ln>
            <a:noFill/>
          </a:ln>
        </p:spPr>
      </p:pic>
      <p:sp>
        <p:nvSpPr>
          <p:cNvPr id="263" name="Google Shape;263;p35"/>
          <p:cNvSpPr txBox="1"/>
          <p:nvPr/>
        </p:nvSpPr>
        <p:spPr>
          <a:xfrm>
            <a:off x="984176" y="3805907"/>
            <a:ext cx="7632848" cy="3108543"/>
          </a:xfrm>
          <a:prstGeom prst="rect">
            <a:avLst/>
          </a:prstGeom>
          <a:noFill/>
          <a:ln>
            <a:noFill/>
          </a:ln>
        </p:spPr>
        <p:txBody>
          <a:bodyPr spcFirstLastPara="1" wrap="square" lIns="91425" tIns="45700" rIns="91425" bIns="45700" anchor="t" anchorCtr="0">
            <a:noAutofit/>
          </a:bodyPr>
          <a:lstStyle/>
          <a:p>
            <a:pPr lvl="0"/>
            <a:r>
              <a:rPr lang="en-US" dirty="0">
                <a:solidFill>
                  <a:schemeClr val="dk1"/>
                </a:solidFill>
              </a:rPr>
              <a:t>The anatomical principle of setting teeth on glass (M.E. </a:t>
            </a:r>
            <a:r>
              <a:rPr lang="en-US" dirty="0" err="1">
                <a:solidFill>
                  <a:schemeClr val="dk1"/>
                </a:solidFill>
              </a:rPr>
              <a:t>Vasiliev</a:t>
            </a:r>
            <a:r>
              <a:rPr lang="en-US" dirty="0">
                <a:solidFill>
                  <a:schemeClr val="dk1"/>
                </a:solidFill>
              </a:rPr>
              <a:t>): 1. Strengthen the glass on the upper jaw, then apply softened wax to the lower jaw and close the articulator until the pin of the </a:t>
            </a:r>
            <a:r>
              <a:rPr lang="en-US" dirty="0" err="1">
                <a:solidFill>
                  <a:schemeClr val="dk1"/>
                </a:solidFill>
              </a:rPr>
              <a:t>interalveolar</a:t>
            </a:r>
            <a:r>
              <a:rPr lang="en-US" dirty="0">
                <a:solidFill>
                  <a:schemeClr val="dk1"/>
                </a:solidFill>
              </a:rPr>
              <a:t> height contacts the incisal platform.</a:t>
            </a:r>
          </a:p>
          <a:p>
            <a:pPr lvl="0"/>
            <a:r>
              <a:rPr lang="en-US" dirty="0">
                <a:solidFill>
                  <a:schemeClr val="dk1"/>
                </a:solidFill>
              </a:rPr>
              <a:t>2. The central incisors touch the glass, the lateral ones are 0.5 higher, the canines touch with their cusps, the first premolar touches with the vestibular cusp, the palatal cusp does not reach 1 mm to the glass, the 2nd premolar touches with both cusps, the 1st molar touches with the medial palatal cusp touches the glass, the medial buccal does not reach by 0.5 mm, the distal buccal – 1.5 mm, the distal palatine – 1 mm. The 2nd molar does not touch the glass; its medial buccal cusp is at the level of the distal buccal cusp of the first molar, and the remaining cusps are 2-2.5 mm above the glass.</a:t>
            </a:r>
          </a:p>
          <a:p>
            <a:pPr lvl="0"/>
            <a:r>
              <a:rPr lang="en-US" dirty="0">
                <a:solidFill>
                  <a:schemeClr val="dk1"/>
                </a:solidFill>
              </a:rPr>
              <a:t>3. Having placed the teeth on the upper jaw, remove the glass from the lower wax roller and set the teeth on the lower base along the upper teeth.</a:t>
            </a:r>
            <a:endParaRPr sz="1400" dirty="0">
              <a:solidFill>
                <a:schemeClr val="dk1"/>
              </a:solidFill>
              <a:latin typeface="Arial"/>
              <a:ea typeface="Arial"/>
              <a:cs typeface="Arial"/>
              <a:sym typeface="Arial"/>
            </a:endParaRPr>
          </a:p>
        </p:txBody>
      </p:sp>
      <p:sp>
        <p:nvSpPr>
          <p:cNvPr id="264" name="Google Shape;264;p35"/>
          <p:cNvSpPr txBox="1"/>
          <p:nvPr/>
        </p:nvSpPr>
        <p:spPr>
          <a:xfrm>
            <a:off x="6876256" y="2204864"/>
            <a:ext cx="183671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b="1">
                <a:solidFill>
                  <a:schemeClr val="dk1"/>
                </a:solidFill>
                <a:latin typeface="Arial"/>
                <a:ea typeface="Arial"/>
                <a:cs typeface="Arial"/>
                <a:sym typeface="Arial"/>
              </a:rPr>
              <a:t>Постановка зубов</a:t>
            </a:r>
            <a:endParaRPr sz="1800" b="1">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sp>
        <p:nvSpPr>
          <p:cNvPr id="106" name="Google Shape;106;p14"/>
          <p:cNvSpPr txBox="1"/>
          <p:nvPr/>
        </p:nvSpPr>
        <p:spPr>
          <a:xfrm>
            <a:off x="580201" y="1477279"/>
            <a:ext cx="7488832" cy="2339102"/>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Classification of complete absence of teeth according to Schroeder.</a:t>
            </a:r>
          </a:p>
          <a:p>
            <a:pPr lvl="0"/>
            <a:r>
              <a:rPr lang="en-US" sz="1800" dirty="0">
                <a:solidFill>
                  <a:schemeClr val="dk1"/>
                </a:solidFill>
              </a:rPr>
              <a:t>Non-atrophied alveolar process, high position of the transitional fold on the vestibular side, deep arch of the palate.</a:t>
            </a:r>
          </a:p>
          <a:p>
            <a:pPr lvl="0"/>
            <a:r>
              <a:rPr lang="en-US" sz="1800" dirty="0">
                <a:solidFill>
                  <a:schemeClr val="dk1"/>
                </a:solidFill>
              </a:rPr>
              <a:t>Uniform average atrophy.</a:t>
            </a:r>
          </a:p>
          <a:p>
            <a:pPr lvl="0"/>
            <a:r>
              <a:rPr lang="en-US" sz="1800" dirty="0">
                <a:solidFill>
                  <a:schemeClr val="dk1"/>
                </a:solidFill>
              </a:rPr>
              <a:t>Complete uniform atrophy, flat arch of the palate, transitional fold on the vestibular side at the level of the alveolar crest.</a:t>
            </a:r>
            <a:endParaRPr sz="1800" dirty="0">
              <a:solidFill>
                <a:schemeClr val="dk1"/>
              </a:solidFill>
              <a:latin typeface="Arial"/>
              <a:ea typeface="Arial"/>
              <a:cs typeface="Arial"/>
              <a:sym typeface="Arial"/>
            </a:endParaRPr>
          </a:p>
        </p:txBody>
      </p:sp>
      <p:sp>
        <p:nvSpPr>
          <p:cNvPr id="107" name="Google Shape;107;p14"/>
          <p:cNvSpPr txBox="1"/>
          <p:nvPr/>
        </p:nvSpPr>
        <p:spPr>
          <a:xfrm>
            <a:off x="683568" y="4005064"/>
            <a:ext cx="7488832" cy="2616101"/>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Classification of alveolar processes in the complete absence of teeth according to Keller.</a:t>
            </a:r>
          </a:p>
          <a:p>
            <a:pPr lvl="0"/>
            <a:r>
              <a:rPr lang="en-US" sz="1800" dirty="0">
                <a:solidFill>
                  <a:schemeClr val="dk1"/>
                </a:solidFill>
              </a:rPr>
              <a:t>Well preserved alveolar process.</a:t>
            </a:r>
          </a:p>
          <a:p>
            <a:pPr lvl="0"/>
            <a:r>
              <a:rPr lang="en-US" sz="1800" dirty="0">
                <a:solidFill>
                  <a:schemeClr val="dk1"/>
                </a:solidFill>
              </a:rPr>
              <a:t>Complete uniform atrophy.</a:t>
            </a:r>
          </a:p>
          <a:p>
            <a:pPr lvl="0"/>
            <a:r>
              <a:rPr lang="en-US" sz="1800" dirty="0">
                <a:solidFill>
                  <a:schemeClr val="dk1"/>
                </a:solidFill>
              </a:rPr>
              <a:t>Well preserved in the frontal area with complete atrophy in the lateral areas.</a:t>
            </a:r>
          </a:p>
          <a:p>
            <a:pPr lvl="0"/>
            <a:r>
              <a:rPr lang="en-US" sz="1800" dirty="0">
                <a:solidFill>
                  <a:schemeClr val="dk1"/>
                </a:solidFill>
              </a:rPr>
              <a:t>Well-preserved alveolar process in the lateral areas with complete atrophy in the frontal area</a:t>
            </a:r>
            <a:endParaRPr sz="1800" b="1"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sp>
        <p:nvSpPr>
          <p:cNvPr id="131" name="Google Shape;131;p18"/>
          <p:cNvSpPr txBox="1"/>
          <p:nvPr/>
        </p:nvSpPr>
        <p:spPr>
          <a:xfrm>
            <a:off x="683568" y="1556792"/>
            <a:ext cx="7488832" cy="2123658"/>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Classification of alveolar processes in the complete absence of teeth according to </a:t>
            </a:r>
            <a:r>
              <a:rPr lang="en-US" sz="1800" dirty="0" err="1">
                <a:solidFill>
                  <a:schemeClr val="dk1"/>
                </a:solidFill>
              </a:rPr>
              <a:t>Oksman</a:t>
            </a:r>
            <a:r>
              <a:rPr lang="en-US" sz="1800" dirty="0">
                <a:solidFill>
                  <a:schemeClr val="dk1"/>
                </a:solidFill>
              </a:rPr>
              <a:t>.</a:t>
            </a:r>
          </a:p>
          <a:p>
            <a:pPr lvl="0"/>
            <a:r>
              <a:rPr lang="en-US" sz="1800" dirty="0">
                <a:solidFill>
                  <a:schemeClr val="dk1"/>
                </a:solidFill>
              </a:rPr>
              <a:t>Well preserved alveolar process.</a:t>
            </a:r>
          </a:p>
          <a:p>
            <a:pPr lvl="0"/>
            <a:r>
              <a:rPr lang="en-US" sz="1800" dirty="0">
                <a:solidFill>
                  <a:schemeClr val="dk1"/>
                </a:solidFill>
              </a:rPr>
              <a:t>Uniform average atrophy.</a:t>
            </a:r>
          </a:p>
          <a:p>
            <a:pPr lvl="0"/>
            <a:r>
              <a:rPr lang="en-US" sz="1800" dirty="0">
                <a:solidFill>
                  <a:schemeClr val="dk1"/>
                </a:solidFill>
              </a:rPr>
              <a:t>Complete uniform atrophy.</a:t>
            </a:r>
          </a:p>
          <a:p>
            <a:pPr lvl="0"/>
            <a:r>
              <a:rPr lang="en-US" sz="1800" dirty="0">
                <a:solidFill>
                  <a:schemeClr val="dk1"/>
                </a:solidFill>
              </a:rPr>
              <a:t>Uneven atrophy.</a:t>
            </a:r>
            <a:endParaRPr sz="1800" dirty="0">
              <a:solidFill>
                <a:schemeClr val="dk1"/>
              </a:solidFill>
              <a:latin typeface="Arial"/>
              <a:ea typeface="Arial"/>
              <a:cs typeface="Arial"/>
              <a:sym typeface="Arial"/>
            </a:endParaRPr>
          </a:p>
        </p:txBody>
      </p:sp>
      <p:sp>
        <p:nvSpPr>
          <p:cNvPr id="132" name="Google Shape;132;p18"/>
          <p:cNvSpPr txBox="1"/>
          <p:nvPr/>
        </p:nvSpPr>
        <p:spPr>
          <a:xfrm>
            <a:off x="683568" y="3508959"/>
            <a:ext cx="7488832" cy="2339102"/>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Degrees of mucosal compliance according to Supple.</a:t>
            </a:r>
          </a:p>
          <a:p>
            <a:pPr lvl="0"/>
            <a:r>
              <a:rPr lang="en-US" sz="1800" dirty="0">
                <a:solidFill>
                  <a:schemeClr val="dk1"/>
                </a:solidFill>
              </a:rPr>
              <a:t>The mucous membrane is normal in pliability and color.</a:t>
            </a:r>
          </a:p>
          <a:p>
            <a:pPr lvl="0"/>
            <a:r>
              <a:rPr lang="en-US" sz="1800" dirty="0">
                <a:solidFill>
                  <a:schemeClr val="dk1"/>
                </a:solidFill>
              </a:rPr>
              <a:t>Atrophic, stubborn, dry mucous membrane, bluish in color.</a:t>
            </a:r>
          </a:p>
          <a:p>
            <a:pPr lvl="0"/>
            <a:r>
              <a:rPr lang="en-US" sz="1800" dirty="0">
                <a:solidFill>
                  <a:schemeClr val="dk1"/>
                </a:solidFill>
              </a:rPr>
              <a:t>Hypertrophic, well pliable and mobile, loose mucous membrane, pink.</a:t>
            </a:r>
          </a:p>
          <a:p>
            <a:pPr lvl="0"/>
            <a:r>
              <a:rPr lang="en-US" sz="1800" dirty="0">
                <a:solidFill>
                  <a:schemeClr val="dk1"/>
                </a:solidFill>
              </a:rPr>
              <a:t>The mucous membrane with mucous movable folds along the crest of the alveolar process, which, when using a prosthesis, are often pinched between the prosthesis and the bone.</a:t>
            </a:r>
            <a:endParaRPr sz="1800" b="1"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pic>
        <p:nvPicPr>
          <p:cNvPr id="153" name="Google Shape;153;p21" descr="http://krasgmu.ru/sys/files/ebooks/el_ort_stom/img/img_11.jpg"/>
          <p:cNvPicPr preferRelativeResize="0"/>
          <p:nvPr/>
        </p:nvPicPr>
        <p:blipFill rotWithShape="1">
          <a:blip r:embed="rId3">
            <a:alphaModFix/>
          </a:blip>
          <a:srcRect/>
          <a:stretch/>
        </p:blipFill>
        <p:spPr>
          <a:xfrm>
            <a:off x="899593" y="1772816"/>
            <a:ext cx="5544616" cy="2335263"/>
          </a:xfrm>
          <a:prstGeom prst="rect">
            <a:avLst/>
          </a:prstGeom>
          <a:noFill/>
          <a:ln>
            <a:noFill/>
          </a:ln>
        </p:spPr>
      </p:pic>
      <p:sp>
        <p:nvSpPr>
          <p:cNvPr id="154" name="Google Shape;154;p21"/>
          <p:cNvSpPr txBox="1"/>
          <p:nvPr/>
        </p:nvSpPr>
        <p:spPr>
          <a:xfrm>
            <a:off x="755576" y="4077072"/>
            <a:ext cx="8064896" cy="2308324"/>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a) immobile mucosa - fused directly with the periosteum;</a:t>
            </a:r>
          </a:p>
          <a:p>
            <a:pPr lvl="0"/>
            <a:r>
              <a:rPr lang="en-US" sz="1800" dirty="0">
                <a:solidFill>
                  <a:schemeClr val="dk1"/>
                </a:solidFill>
              </a:rPr>
              <a:t>b) passively mobile mucosa (neutral zone) - spreads in a strip along the vestibular surface of the upper and lower jaws, along the lingual surface of the lower jaw and along the “A” line;</a:t>
            </a:r>
          </a:p>
          <a:p>
            <a:pPr lvl="0"/>
            <a:r>
              <a:rPr lang="en-US" sz="1800" dirty="0">
                <a:solidFill>
                  <a:schemeClr val="dk1"/>
                </a:solidFill>
              </a:rPr>
              <a:t>c) the mucous membrane, located on the muscles and making excursions during their contraction, is called active-mobile (mucosa of the soft palate, cheeks, lips, floor of the mouth, pharynx, pharynx.</a:t>
            </a:r>
            <a:endParaRPr sz="1800"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Features of prints</a:t>
            </a:r>
            <a:endParaRPr dirty="0"/>
          </a:p>
        </p:txBody>
      </p:sp>
      <p:sp>
        <p:nvSpPr>
          <p:cNvPr id="172" name="Google Shape;172;p24"/>
          <p:cNvSpPr txBox="1"/>
          <p:nvPr/>
        </p:nvSpPr>
        <p:spPr>
          <a:xfrm>
            <a:off x="611560" y="1628800"/>
            <a:ext cx="8064896" cy="50167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dirty="0">
                <a:solidFill>
                  <a:schemeClr val="dk1"/>
                </a:solidFill>
                <a:latin typeface="Times New Roman"/>
                <a:ea typeface="Times New Roman"/>
                <a:cs typeface="Times New Roman"/>
                <a:sym typeface="Times New Roman"/>
              </a:rPr>
              <a:t>    </a:t>
            </a:r>
            <a:endParaRPr dirty="0"/>
          </a:p>
          <a:p>
            <a:pPr lvl="0" indent="-101600">
              <a:buClr>
                <a:schemeClr val="dk1"/>
              </a:buClr>
              <a:buSzPts val="1600"/>
              <a:buFont typeface="Arial"/>
              <a:buChar char="•"/>
            </a:pPr>
            <a:r>
              <a:rPr lang="ru-RU" sz="1600" dirty="0">
                <a:solidFill>
                  <a:schemeClr val="dk1"/>
                </a:solidFill>
                <a:latin typeface="Times New Roman"/>
                <a:ea typeface="Times New Roman"/>
                <a:cs typeface="Times New Roman"/>
                <a:sym typeface="Times New Roman"/>
              </a:rPr>
              <a:t> </a:t>
            </a:r>
            <a:r>
              <a:rPr lang="en-US" sz="1600" dirty="0">
                <a:solidFill>
                  <a:schemeClr val="dk1"/>
                </a:solidFill>
                <a:latin typeface="Times New Roman"/>
                <a:ea typeface="Times New Roman"/>
                <a:cs typeface="Times New Roman"/>
                <a:sym typeface="Times New Roman"/>
              </a:rPr>
              <a:t>Unloading impressions are recommended for thin, atrophic and excessively pliable mucous membranes.</a:t>
            </a:r>
          </a:p>
          <a:p>
            <a:pPr lvl="0" indent="-101600">
              <a:buClr>
                <a:schemeClr val="dk1"/>
              </a:buClr>
              <a:buSzPts val="1600"/>
              <a:buFont typeface="Arial"/>
              <a:buChar char="•"/>
            </a:pPr>
            <a:r>
              <a:rPr lang="en-US" sz="1600" dirty="0">
                <a:solidFill>
                  <a:schemeClr val="dk1"/>
                </a:solidFill>
                <a:latin typeface="Times New Roman"/>
                <a:ea typeface="Times New Roman"/>
                <a:cs typeface="Times New Roman"/>
                <a:sym typeface="Times New Roman"/>
              </a:rPr>
              <a:t>Compression impressions are indicated for loose, highly pliable mucous membranes.</a:t>
            </a:r>
          </a:p>
          <a:p>
            <a:pPr lvl="0" indent="-101600">
              <a:buClr>
                <a:schemeClr val="dk1"/>
              </a:buClr>
              <a:buSzPts val="1600"/>
              <a:buFont typeface="Arial"/>
              <a:buChar char="•"/>
            </a:pPr>
            <a:r>
              <a:rPr lang="en-US" sz="1600" dirty="0">
                <a:solidFill>
                  <a:schemeClr val="dk1"/>
                </a:solidFill>
                <a:latin typeface="Times New Roman"/>
                <a:ea typeface="Times New Roman"/>
                <a:cs typeface="Times New Roman"/>
                <a:sym typeface="Times New Roman"/>
              </a:rPr>
              <a:t>However, a better effect can only be achieved by using differentiated impressions obtained with different degrees of compression of the mucous membrane, taking into account compliance in different areas of the prosthetic bed.</a:t>
            </a:r>
          </a:p>
          <a:p>
            <a:pPr lvl="0" indent="-101600">
              <a:buClr>
                <a:schemeClr val="dk1"/>
              </a:buClr>
              <a:buSzPts val="1600"/>
              <a:buFont typeface="Arial"/>
              <a:buChar char="•"/>
            </a:pPr>
            <a:r>
              <a:rPr lang="en-US" sz="1600" dirty="0">
                <a:solidFill>
                  <a:schemeClr val="dk1"/>
                </a:solidFill>
                <a:latin typeface="Times New Roman"/>
                <a:ea typeface="Times New Roman"/>
                <a:cs typeface="Times New Roman"/>
                <a:sym typeface="Times New Roman"/>
              </a:rPr>
              <a:t>Improving the conditions of the prosthetic bed can be achieved by performing corrective and restorative operations, such as </a:t>
            </a:r>
            <a:r>
              <a:rPr lang="en-US" sz="1600" dirty="0" err="1">
                <a:solidFill>
                  <a:schemeClr val="dk1"/>
                </a:solidFill>
                <a:latin typeface="Times New Roman"/>
                <a:ea typeface="Times New Roman"/>
                <a:cs typeface="Times New Roman"/>
                <a:sym typeface="Times New Roman"/>
              </a:rPr>
              <a:t>alveolotomy</a:t>
            </a:r>
            <a:r>
              <a:rPr lang="en-US" sz="1600" dirty="0">
                <a:solidFill>
                  <a:schemeClr val="dk1"/>
                </a:solidFill>
                <a:latin typeface="Times New Roman"/>
                <a:ea typeface="Times New Roman"/>
                <a:cs typeface="Times New Roman"/>
                <a:sym typeface="Times New Roman"/>
              </a:rPr>
              <a:t> - partial resection of sharp protrusions on the jaws with the elimination of exostoses before prosthetics.</a:t>
            </a:r>
          </a:p>
          <a:p>
            <a:pPr lvl="0" indent="-101600">
              <a:buClr>
                <a:schemeClr val="dk1"/>
              </a:buClr>
              <a:buSzPts val="1600"/>
              <a:buFont typeface="Arial"/>
              <a:buChar char="•"/>
            </a:pPr>
            <a:r>
              <a:rPr lang="en-US" sz="1600" dirty="0">
                <a:solidFill>
                  <a:schemeClr val="dk1"/>
                </a:solidFill>
                <a:latin typeface="Times New Roman"/>
                <a:ea typeface="Times New Roman"/>
                <a:cs typeface="Times New Roman"/>
                <a:sym typeface="Times New Roman"/>
              </a:rPr>
              <a:t>To improve the conditions of the prosthetic bed in case of significant atrophy of the alveolar part of the lower jaw, it is possible to restore it plastically using implants made from cadaveric cartilage, </a:t>
            </a:r>
            <a:r>
              <a:rPr lang="en-US" sz="1600" dirty="0" err="1">
                <a:solidFill>
                  <a:schemeClr val="dk1"/>
                </a:solidFill>
                <a:latin typeface="Times New Roman"/>
                <a:ea typeface="Times New Roman"/>
                <a:cs typeface="Times New Roman"/>
                <a:sym typeface="Times New Roman"/>
              </a:rPr>
              <a:t>homocartilage</a:t>
            </a:r>
            <a:r>
              <a:rPr lang="en-US" sz="1600" dirty="0">
                <a:solidFill>
                  <a:schemeClr val="dk1"/>
                </a:solidFill>
                <a:latin typeface="Times New Roman"/>
                <a:ea typeface="Times New Roman"/>
                <a:cs typeface="Times New Roman"/>
                <a:sym typeface="Times New Roman"/>
              </a:rPr>
              <a:t>, crushed bone gravel taken from adjacent areas of the jaws, and demineralized dentin made from the roots of extracted teeth.</a:t>
            </a:r>
          </a:p>
          <a:p>
            <a:pPr lvl="0" indent="-101600">
              <a:buClr>
                <a:schemeClr val="dk1"/>
              </a:buClr>
              <a:buSzPts val="1600"/>
              <a:buFont typeface="Arial"/>
              <a:buChar char="•"/>
            </a:pPr>
            <a:r>
              <a:rPr lang="en-US" sz="1600" dirty="0">
                <a:solidFill>
                  <a:schemeClr val="dk1"/>
                </a:solidFill>
                <a:latin typeface="Times New Roman"/>
                <a:ea typeface="Times New Roman"/>
                <a:cs typeface="Times New Roman"/>
                <a:sym typeface="Times New Roman"/>
              </a:rPr>
              <a:t>In case of severe atrophy of the lower jaw by more than 2 cm, it is recommended to use bone grafting with the replanting of a graft from the iliac crest on a vascular pedicle.</a:t>
            </a:r>
            <a:r>
              <a:rPr lang="ru-RU" sz="1600" dirty="0">
                <a:solidFill>
                  <a:schemeClr val="dk1"/>
                </a:solidFill>
                <a:latin typeface="Times New Roman"/>
                <a:ea typeface="Times New Roman"/>
                <a:cs typeface="Times New Roman"/>
                <a:sym typeface="Times New Roman"/>
              </a:rPr>
              <a:t/>
            </a:r>
            <a:br>
              <a:rPr lang="ru-RU" sz="1600" dirty="0">
                <a:solidFill>
                  <a:schemeClr val="dk1"/>
                </a:solidFill>
                <a:latin typeface="Times New Roman"/>
                <a:ea typeface="Times New Roman"/>
                <a:cs typeface="Times New Roman"/>
                <a:sym typeface="Times New Roman"/>
              </a:rPr>
            </a:br>
            <a:endParaRPr sz="16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sp>
        <p:nvSpPr>
          <p:cNvPr id="178" name="Google Shape;178;p25"/>
          <p:cNvSpPr txBox="1"/>
          <p:nvPr/>
        </p:nvSpPr>
        <p:spPr>
          <a:xfrm>
            <a:off x="1115616" y="1640703"/>
            <a:ext cx="4032448" cy="400110"/>
          </a:xfrm>
          <a:prstGeom prst="rect">
            <a:avLst/>
          </a:prstGeom>
          <a:noFill/>
          <a:ln>
            <a:noFill/>
          </a:ln>
        </p:spPr>
        <p:txBody>
          <a:bodyPr spcFirstLastPara="1" wrap="square" lIns="91425" tIns="45700" rIns="91425" bIns="45700" anchor="t" anchorCtr="0">
            <a:noAutofit/>
          </a:bodyPr>
          <a:lstStyle/>
          <a:p>
            <a:pPr lvl="0"/>
            <a:r>
              <a:rPr lang="en-US" sz="2000" b="1" dirty="0">
                <a:solidFill>
                  <a:schemeClr val="dk1"/>
                </a:solidFill>
              </a:rPr>
              <a:t>Impressions</a:t>
            </a:r>
            <a:endParaRPr sz="2000" b="1" dirty="0">
              <a:solidFill>
                <a:schemeClr val="dk1"/>
              </a:solidFill>
              <a:latin typeface="Arial"/>
              <a:ea typeface="Arial"/>
              <a:cs typeface="Arial"/>
              <a:sym typeface="Arial"/>
            </a:endParaRPr>
          </a:p>
        </p:txBody>
      </p:sp>
      <p:pic>
        <p:nvPicPr>
          <p:cNvPr id="179" name="Google Shape;179;p25" descr="E:\ZSN\YandexDisk\Фотокамера\Скан_20140228.jpg"/>
          <p:cNvPicPr preferRelativeResize="0"/>
          <p:nvPr/>
        </p:nvPicPr>
        <p:blipFill rotWithShape="1">
          <a:blip r:embed="rId3">
            <a:alphaModFix/>
          </a:blip>
          <a:srcRect l="4737" t="1350" r="51053" b="73003"/>
          <a:stretch/>
        </p:blipFill>
        <p:spPr>
          <a:xfrm>
            <a:off x="1115616" y="2492896"/>
            <a:ext cx="2016224" cy="1368152"/>
          </a:xfrm>
          <a:prstGeom prst="rect">
            <a:avLst/>
          </a:prstGeom>
          <a:noFill/>
          <a:ln>
            <a:noFill/>
          </a:ln>
        </p:spPr>
      </p:pic>
      <p:pic>
        <p:nvPicPr>
          <p:cNvPr id="180" name="Google Shape;180;p25" descr="E:\ZSN\YandexDisk\Фотокамера\Скан_20140228.jpg"/>
          <p:cNvPicPr preferRelativeResize="0"/>
          <p:nvPr/>
        </p:nvPicPr>
        <p:blipFill rotWithShape="1">
          <a:blip r:embed="rId4">
            <a:alphaModFix/>
          </a:blip>
          <a:srcRect l="3193" t="70481" r="50488" b="3575"/>
          <a:stretch/>
        </p:blipFill>
        <p:spPr>
          <a:xfrm>
            <a:off x="3563888" y="2492896"/>
            <a:ext cx="2088232" cy="1368152"/>
          </a:xfrm>
          <a:prstGeom prst="rect">
            <a:avLst/>
          </a:prstGeom>
          <a:noFill/>
          <a:ln>
            <a:noFill/>
          </a:ln>
        </p:spPr>
      </p:pic>
      <p:pic>
        <p:nvPicPr>
          <p:cNvPr id="181" name="Google Shape;181;p25" descr="E:\ZSN\YandexDisk\Фотокамера\Скан_20140228.jpg"/>
          <p:cNvPicPr preferRelativeResize="0"/>
          <p:nvPr/>
        </p:nvPicPr>
        <p:blipFill rotWithShape="1">
          <a:blip r:embed="rId4">
            <a:alphaModFix/>
          </a:blip>
          <a:srcRect l="51597" t="70481" r="2084" b="3575"/>
          <a:stretch/>
        </p:blipFill>
        <p:spPr>
          <a:xfrm>
            <a:off x="6084168" y="2492896"/>
            <a:ext cx="2088232" cy="1368152"/>
          </a:xfrm>
          <a:prstGeom prst="rect">
            <a:avLst/>
          </a:prstGeom>
          <a:noFill/>
          <a:ln>
            <a:noFill/>
          </a:ln>
        </p:spPr>
      </p:pic>
      <p:sp>
        <p:nvSpPr>
          <p:cNvPr id="182" name="Google Shape;182;p25"/>
          <p:cNvSpPr txBox="1"/>
          <p:nvPr/>
        </p:nvSpPr>
        <p:spPr>
          <a:xfrm>
            <a:off x="1115616" y="4365104"/>
            <a:ext cx="7200800" cy="1477328"/>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1. Preliminary alginate or silicone impression for the production of bite ridges and individual trays.</a:t>
            </a:r>
          </a:p>
          <a:p>
            <a:pPr lvl="0"/>
            <a:r>
              <a:rPr lang="en-US" sz="1800" dirty="0">
                <a:solidFill>
                  <a:schemeClr val="dk1"/>
                </a:solidFill>
              </a:rPr>
              <a:t>2. The edging of the functional working print is made of thermoplastic or silicone materials.</a:t>
            </a:r>
          </a:p>
          <a:p>
            <a:pPr lvl="0"/>
            <a:r>
              <a:rPr lang="en-US" sz="1800" dirty="0">
                <a:solidFill>
                  <a:schemeClr val="dk1"/>
                </a:solidFill>
              </a:rPr>
              <a:t>3. Functional impression with corrective impression material.</a:t>
            </a:r>
            <a:endParaRPr sz="1800"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Laboratory stage</a:t>
            </a:r>
            <a:endParaRPr dirty="0"/>
          </a:p>
        </p:txBody>
      </p:sp>
      <p:sp>
        <p:nvSpPr>
          <p:cNvPr id="199" name="Google Shape;199;p27"/>
          <p:cNvSpPr txBox="1"/>
          <p:nvPr/>
        </p:nvSpPr>
        <p:spPr>
          <a:xfrm>
            <a:off x="755576" y="1628800"/>
            <a:ext cx="7848872" cy="5355312"/>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Requirements for bite templates (wax rollers):</a:t>
            </a:r>
          </a:p>
          <a:p>
            <a:pPr lvl="0"/>
            <a:r>
              <a:rPr lang="en-US" sz="1800" dirty="0">
                <a:solidFill>
                  <a:schemeClr val="dk1"/>
                </a:solidFill>
              </a:rPr>
              <a:t>The production of the edges of the bite templates is carried out taking into account the functional edges shown on the model - cords and </a:t>
            </a:r>
            <a:r>
              <a:rPr lang="en-US" sz="1800" dirty="0" err="1">
                <a:solidFill>
                  <a:schemeClr val="dk1"/>
                </a:solidFill>
              </a:rPr>
              <a:t>frenulums</a:t>
            </a:r>
            <a:r>
              <a:rPr lang="en-US" sz="1800" dirty="0">
                <a:solidFill>
                  <a:schemeClr val="dk1"/>
                </a:solidFill>
              </a:rPr>
              <a:t>, and the places of muscle attachment remain free.</a:t>
            </a:r>
          </a:p>
          <a:p>
            <a:pPr lvl="0"/>
            <a:r>
              <a:rPr lang="en-US" sz="1800" dirty="0">
                <a:solidFill>
                  <a:schemeClr val="dk1"/>
                </a:solidFill>
              </a:rPr>
              <a:t>The wax ridges should be positioned at the midline of the alveolar ridge. When there is atrophy of the alveolar process in the upper jaw in the frontal region, for aesthetic reasons, in the area of the anterior teeth, the roller is moved slightly forward.</a:t>
            </a:r>
          </a:p>
          <a:p>
            <a:pPr lvl="0"/>
            <a:r>
              <a:rPr lang="en-US" sz="1800" dirty="0">
                <a:solidFill>
                  <a:schemeClr val="dk1"/>
                </a:solidFill>
              </a:rPr>
              <a:t>The thickness of the roller in the frontal section is 6 mm and gradually expands towards the sides to 8 mm.</a:t>
            </a:r>
          </a:p>
          <a:p>
            <a:pPr lvl="0"/>
            <a:r>
              <a:rPr lang="en-US" sz="1800" dirty="0">
                <a:solidFill>
                  <a:schemeClr val="dk1"/>
                </a:solidFill>
              </a:rPr>
              <a:t>The height of the upper ridge should be about 20-22 mm from the deepest place of the transitional fold next to the frenulum of the upper lip to the upper border of the base of the ridge.</a:t>
            </a:r>
          </a:p>
          <a:p>
            <a:pPr lvl="0"/>
            <a:r>
              <a:rPr lang="en-US" sz="1800" dirty="0">
                <a:solidFill>
                  <a:schemeClr val="dk1"/>
                </a:solidFill>
              </a:rPr>
              <a:t>The height of the lower bite ridge should be 18-20 mm from the lower point of the transitional fold next to the strand of mucosa to the upper edge of the bite ridge.</a:t>
            </a:r>
          </a:p>
          <a:p>
            <a:pPr lvl="0"/>
            <a:r>
              <a:rPr lang="en-US" sz="1800" dirty="0">
                <a:solidFill>
                  <a:schemeClr val="dk1"/>
                </a:solidFill>
              </a:rPr>
              <a:t>The total height of the bite templates does not exceed 40 mm.</a:t>
            </a:r>
            <a:endParaRPr sz="1800"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pic>
        <p:nvPicPr>
          <p:cNvPr id="205" name="Google Shape;205;p28" descr="E:\ZSN\YandexDisk\Фотокамера\Скан_20140228 (5).jpg"/>
          <p:cNvPicPr preferRelativeResize="0"/>
          <p:nvPr/>
        </p:nvPicPr>
        <p:blipFill rotWithShape="1">
          <a:blip r:embed="rId3">
            <a:alphaModFix/>
          </a:blip>
          <a:srcRect/>
          <a:stretch/>
        </p:blipFill>
        <p:spPr>
          <a:xfrm rot="5400000">
            <a:off x="502629" y="2817851"/>
            <a:ext cx="2738143" cy="2088233"/>
          </a:xfrm>
          <a:prstGeom prst="rect">
            <a:avLst/>
          </a:prstGeom>
          <a:noFill/>
          <a:ln>
            <a:noFill/>
          </a:ln>
        </p:spPr>
      </p:pic>
      <p:sp>
        <p:nvSpPr>
          <p:cNvPr id="206" name="Google Shape;206;p28"/>
          <p:cNvSpPr txBox="1"/>
          <p:nvPr/>
        </p:nvSpPr>
        <p:spPr>
          <a:xfrm>
            <a:off x="3203848" y="2708920"/>
            <a:ext cx="3240360" cy="2308324"/>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The edges of the incisors should be parallel to the pupillary line, the occlusal plane and the Camper horizontal (connects the anterior nasal spine of the upper jaw and the lower edge of the tragus of the ear.</a:t>
            </a:r>
            <a:endParaRPr sz="1800" dirty="0">
              <a:solidFill>
                <a:schemeClr val="dk1"/>
              </a:solidFill>
              <a:latin typeface="Arial"/>
              <a:ea typeface="Arial"/>
              <a:cs typeface="Arial"/>
              <a:sym typeface="Arial"/>
            </a:endParaRPr>
          </a:p>
        </p:txBody>
      </p:sp>
      <p:pic>
        <p:nvPicPr>
          <p:cNvPr id="207" name="Google Shape;207;p28" descr="E:\ZSN\YandexDisk\Фотокамера\Скан_20140228 (6).jpg"/>
          <p:cNvPicPr preferRelativeResize="0"/>
          <p:nvPr/>
        </p:nvPicPr>
        <p:blipFill rotWithShape="1">
          <a:blip r:embed="rId4">
            <a:alphaModFix/>
          </a:blip>
          <a:srcRect/>
          <a:stretch/>
        </p:blipFill>
        <p:spPr>
          <a:xfrm>
            <a:off x="6588224" y="2420888"/>
            <a:ext cx="2049463" cy="2774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pic>
        <p:nvPicPr>
          <p:cNvPr id="213" name="Google Shape;213;p29" descr="E:\ZSN\YandexDisk\Фотокамера\Скан_20140228 (2).jpg"/>
          <p:cNvPicPr preferRelativeResize="0"/>
          <p:nvPr/>
        </p:nvPicPr>
        <p:blipFill rotWithShape="1">
          <a:blip r:embed="rId3">
            <a:alphaModFix/>
          </a:blip>
          <a:srcRect/>
          <a:stretch/>
        </p:blipFill>
        <p:spPr>
          <a:xfrm>
            <a:off x="755576" y="2204864"/>
            <a:ext cx="2387600" cy="3117850"/>
          </a:xfrm>
          <a:prstGeom prst="rect">
            <a:avLst/>
          </a:prstGeom>
          <a:noFill/>
          <a:ln>
            <a:noFill/>
          </a:ln>
        </p:spPr>
      </p:pic>
      <p:sp>
        <p:nvSpPr>
          <p:cNvPr id="214" name="Google Shape;214;p29"/>
          <p:cNvSpPr txBox="1"/>
          <p:nvPr/>
        </p:nvSpPr>
        <p:spPr>
          <a:xfrm>
            <a:off x="3131841" y="1628800"/>
            <a:ext cx="5688632" cy="4278094"/>
          </a:xfrm>
          <a:prstGeom prst="rect">
            <a:avLst/>
          </a:prstGeom>
          <a:noFill/>
          <a:ln>
            <a:noFill/>
          </a:ln>
        </p:spPr>
        <p:txBody>
          <a:bodyPr spcFirstLastPara="1" wrap="square" lIns="91425" tIns="45700" rIns="91425" bIns="45700" anchor="t" anchorCtr="0">
            <a:noAutofit/>
          </a:bodyPr>
          <a:lstStyle/>
          <a:p>
            <a:pPr lvl="0"/>
            <a:r>
              <a:rPr lang="en-US" sz="1600" dirty="0">
                <a:solidFill>
                  <a:schemeClr val="dk1"/>
                </a:solidFill>
              </a:rPr>
              <a:t>1. Anatomical is based on examination of the facial configuration. 2. Anthropometric is based on data on the proportions of individual parts of the face (Wadsworth-White (the distance between the corner of the eye and the corner of the mouth is equal to the distance between the tip of the nose and the chin in the position of central occlusion), </a:t>
            </a:r>
            <a:r>
              <a:rPr lang="en-US" sz="1600" dirty="0" err="1">
                <a:solidFill>
                  <a:schemeClr val="dk1"/>
                </a:solidFill>
              </a:rPr>
              <a:t>Jupitz</a:t>
            </a:r>
            <a:r>
              <a:rPr lang="en-US" sz="1600" dirty="0">
                <a:solidFill>
                  <a:schemeClr val="dk1"/>
                </a:solidFill>
              </a:rPr>
              <a:t> using </a:t>
            </a:r>
            <a:r>
              <a:rPr lang="en-US" sz="1600" dirty="0" err="1">
                <a:solidFill>
                  <a:schemeClr val="dk1"/>
                </a:solidFill>
              </a:rPr>
              <a:t>Heringer’s</a:t>
            </a:r>
            <a:r>
              <a:rPr lang="en-US" sz="1600" dirty="0">
                <a:solidFill>
                  <a:schemeClr val="dk1"/>
                </a:solidFill>
              </a:rPr>
              <a:t> compass using the method of </a:t>
            </a:r>
            <a:r>
              <a:rPr lang="en-US" sz="1600" dirty="0" err="1">
                <a:solidFill>
                  <a:schemeClr val="dk1"/>
                </a:solidFill>
              </a:rPr>
              <a:t>Zeising’s</a:t>
            </a:r>
            <a:r>
              <a:rPr lang="en-US" sz="1600" dirty="0">
                <a:solidFill>
                  <a:schemeClr val="dk1"/>
                </a:solidFill>
              </a:rPr>
              <a:t> golden section, etc.) . 3. Anatomical and physiological is based on determining the state of relative physiological rest of the lower jaw, i.e. such a position of the lower jaw in which the masticatory muscles are in a state of minimal tension (tone), the lips touch each other freely, without tension, the corners of the mouth are slightly raised, the nasolabial and chin folds are clearly expressed, the dentition is open (the </a:t>
            </a:r>
            <a:r>
              <a:rPr lang="en-US" sz="1600" dirty="0" err="1">
                <a:solidFill>
                  <a:schemeClr val="dk1"/>
                </a:solidFill>
              </a:rPr>
              <a:t>interocclusal</a:t>
            </a:r>
            <a:r>
              <a:rPr lang="en-US" sz="1600" dirty="0">
                <a:solidFill>
                  <a:schemeClr val="dk1"/>
                </a:solidFill>
              </a:rPr>
              <a:t> gap is on average 2-4 mm), the articular heads are located at the base of the slope of the articular tubercle.</a:t>
            </a:r>
            <a:endParaRPr sz="1600" dirty="0">
              <a:solidFill>
                <a:schemeClr val="dk1"/>
              </a:solidFill>
              <a:latin typeface="Times New Roman"/>
              <a:ea typeface="Times New Roman"/>
              <a:cs typeface="Times New Roman"/>
              <a:sym typeface="Times New Roman"/>
            </a:endParaRPr>
          </a:p>
        </p:txBody>
      </p:sp>
      <p:sp>
        <p:nvSpPr>
          <p:cNvPr id="215" name="Google Shape;215;p29"/>
          <p:cNvSpPr txBox="1"/>
          <p:nvPr/>
        </p:nvSpPr>
        <p:spPr>
          <a:xfrm>
            <a:off x="755576" y="1556792"/>
            <a:ext cx="2232248" cy="646331"/>
          </a:xfrm>
          <a:prstGeom prst="rect">
            <a:avLst/>
          </a:prstGeom>
          <a:noFill/>
          <a:ln>
            <a:noFill/>
          </a:ln>
        </p:spPr>
        <p:txBody>
          <a:bodyPr spcFirstLastPara="1" wrap="square" lIns="91425" tIns="45700" rIns="91425" bIns="45700" anchor="t" anchorCtr="0">
            <a:noAutofit/>
          </a:bodyPr>
          <a:lstStyle/>
          <a:p>
            <a:pPr lvl="0"/>
            <a:r>
              <a:rPr lang="en-US" sz="1800" b="1" dirty="0">
                <a:solidFill>
                  <a:schemeClr val="dk1"/>
                </a:solidFill>
              </a:rPr>
              <a:t>Determination of bite height</a:t>
            </a:r>
            <a:endParaRPr sz="1800" b="1"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Слои">
  <a:themeElements>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1598</Words>
  <Application>Microsoft Office PowerPoint</Application>
  <PresentationFormat>Экран (4:3)</PresentationFormat>
  <Paragraphs>76</Paragraphs>
  <Slides>15</Slides>
  <Notes>15</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Noto Sans Symbols</vt:lpstr>
      <vt:lpstr>Times New Roman</vt:lpstr>
      <vt:lpstr>Слои</vt:lpstr>
      <vt:lpstr>Clinical and laboratory stages of manufacturing removable dentures.</vt:lpstr>
      <vt:lpstr>Clinical stage</vt:lpstr>
      <vt:lpstr>Clinical stage</vt:lpstr>
      <vt:lpstr>Clinical stage</vt:lpstr>
      <vt:lpstr>Features of prints</vt:lpstr>
      <vt:lpstr>Clinical stage</vt:lpstr>
      <vt:lpstr>Laboratory stage</vt:lpstr>
      <vt:lpstr>Clinical stage</vt:lpstr>
      <vt:lpstr>Clinical stage</vt:lpstr>
      <vt:lpstr>Clinical stage</vt:lpstr>
      <vt:lpstr>Clinical stage</vt:lpstr>
      <vt:lpstr>Clinical stage</vt:lpstr>
      <vt:lpstr>Clinical stage</vt:lpstr>
      <vt:lpstr>Clinical stage</vt:lpstr>
      <vt:lpstr>Laboratory stage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Клинико-лабораторные этапы изготовления съёмных протезов.</dc:title>
  <dc:creator>Юдина</dc:creator>
  <cp:lastModifiedBy>Пользователь Windows</cp:lastModifiedBy>
  <cp:revision>5</cp:revision>
  <dcterms:modified xsi:type="dcterms:W3CDTF">2023-11-21T07:50:07Z</dcterms:modified>
</cp:coreProperties>
</file>