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9" r:id="rId2"/>
    <p:sldMasterId id="2147483693" r:id="rId3"/>
    <p:sldMasterId id="2147483697" r:id="rId4"/>
    <p:sldMasterId id="2147483701" r:id="rId5"/>
    <p:sldMasterId id="2147483705" r:id="rId6"/>
    <p:sldMasterId id="2147483709" r:id="rId7"/>
    <p:sldMasterId id="2147483711" r:id="rId8"/>
  </p:sldMasterIdLst>
  <p:sldIdLst>
    <p:sldId id="256" r:id="rId9"/>
    <p:sldId id="257" r:id="rId10"/>
    <p:sldId id="277" r:id="rId11"/>
    <p:sldId id="278" r:id="rId12"/>
    <p:sldId id="279"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4" r:id="rId27"/>
    <p:sldId id="273" r:id="rId28"/>
    <p:sldId id="271" r:id="rId29"/>
    <p:sldId id="272" r:id="rId30"/>
    <p:sldId id="275" r:id="rId31"/>
    <p:sldId id="27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НовГод">
    <p:spTree>
      <p:nvGrpSpPr>
        <p:cNvPr id="1" name=""/>
        <p:cNvGrpSpPr/>
        <p:nvPr/>
      </p:nvGrpSpPr>
      <p:grpSpPr>
        <a:xfrm>
          <a:off x="0" y="0"/>
          <a:ext cx="0" cy="0"/>
          <a:chOff x="0" y="0"/>
          <a:chExt cx="0" cy="0"/>
        </a:xfrm>
      </p:grpSpPr>
      <p:sp>
        <p:nvSpPr>
          <p:cNvPr id="2" name="Прямоугольник 1"/>
          <p:cNvSpPr/>
          <p:nvPr/>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Tree>
    <p:extLst>
      <p:ext uri="{BB962C8B-B14F-4D97-AF65-F5344CB8AC3E}">
        <p14:creationId xmlns:p14="http://schemas.microsoft.com/office/powerpoint/2010/main" val="1448143112"/>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2" name="Прямоугольник 1"/>
          <p:cNvSpPr/>
          <p:nvPr userDrawn="1"/>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82" tIns="32641" rIns="65282" bIns="32641" rtlCol="0" anchor="ctr"/>
          <a:lstStyle/>
          <a:p>
            <a:pPr algn="ctr"/>
            <a:endParaRPr lang="ru-RU"/>
          </a:p>
        </p:txBody>
      </p:sp>
    </p:spTree>
    <p:extLst>
      <p:ext uri="{BB962C8B-B14F-4D97-AF65-F5344CB8AC3E}">
        <p14:creationId xmlns:p14="http://schemas.microsoft.com/office/powerpoint/2010/main" val="378899738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ТитНовГо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08383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928111"/>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2" name="Прямоугольник 1"/>
          <p:cNvSpPr/>
          <p:nvPr userDrawn="1"/>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74" tIns="32637" rIns="65274" bIns="32637" rtlCol="0" anchor="ctr"/>
          <a:lstStyle/>
          <a:p>
            <a:pPr algn="ctr"/>
            <a:endParaRPr lang="ru-RU"/>
          </a:p>
        </p:txBody>
      </p:sp>
    </p:spTree>
    <p:extLst>
      <p:ext uri="{BB962C8B-B14F-4D97-AF65-F5344CB8AC3E}">
        <p14:creationId xmlns:p14="http://schemas.microsoft.com/office/powerpoint/2010/main" val="239880148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41283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47088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2" name="Прямоугольник 1"/>
          <p:cNvSpPr/>
          <p:nvPr userDrawn="1"/>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66" tIns="32633" rIns="65266" bIns="32633" rtlCol="0" anchor="ctr"/>
          <a:lstStyle/>
          <a:p>
            <a:pPr algn="ctr"/>
            <a:endParaRPr lang="ru-RU"/>
          </a:p>
        </p:txBody>
      </p:sp>
    </p:spTree>
    <p:extLst>
      <p:ext uri="{BB962C8B-B14F-4D97-AF65-F5344CB8AC3E}">
        <p14:creationId xmlns:p14="http://schemas.microsoft.com/office/powerpoint/2010/main" val="596655716"/>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38714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02123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2" name="Прямоугольник 1"/>
          <p:cNvSpPr/>
          <p:nvPr userDrawn="1"/>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58" tIns="32629" rIns="65258" bIns="32629" rtlCol="0" anchor="ctr"/>
          <a:lstStyle/>
          <a:p>
            <a:pPr algn="ctr"/>
            <a:endParaRPr lang="ru-RU"/>
          </a:p>
        </p:txBody>
      </p:sp>
    </p:spTree>
    <p:extLst>
      <p:ext uri="{BB962C8B-B14F-4D97-AF65-F5344CB8AC3E}">
        <p14:creationId xmlns:p14="http://schemas.microsoft.com/office/powerpoint/2010/main" val="182784337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143112"/>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460585"/>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39CA949-D910-4B41-A79E-C689610170E0}" type="datetimeFigureOut">
              <a:rPr lang="ru-RU" smtClean="0"/>
              <a:pPr/>
              <a:t>07.11.2023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C50442-EA09-4CEA-8893-E272C8E5BAD7}"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8AEBBE-F8B2-42CF-9895-E86A608384EB}" type="datetime1">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8856D55-EFBE-4F9B-8A5F-09D42CA22A9B}" type="datetime1">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Титульный слайд">
    <p:spTree>
      <p:nvGrpSpPr>
        <p:cNvPr id="1" name=""/>
        <p:cNvGrpSpPr/>
        <p:nvPr/>
      </p:nvGrpSpPr>
      <p:grpSpPr>
        <a:xfrm>
          <a:off x="0" y="0"/>
          <a:ext cx="0" cy="0"/>
          <a:chOff x="0" y="0"/>
          <a:chExt cx="0" cy="0"/>
        </a:xfrm>
      </p:grpSpPr>
      <p:sp>
        <p:nvSpPr>
          <p:cNvPr id="2" name="Прямоугольник 1"/>
          <p:cNvSpPr/>
          <p:nvPr/>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Tree>
    <p:extLst>
      <p:ext uri="{BB962C8B-B14F-4D97-AF65-F5344CB8AC3E}">
        <p14:creationId xmlns:p14="http://schemas.microsoft.com/office/powerpoint/2010/main" val="1448143112"/>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Титульный слайд">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3795" y="5052545"/>
            <a:ext cx="5637010" cy="882119"/>
          </a:xfrm>
          <a:prstGeom prst="rect">
            <a:avLst/>
          </a:prstGeo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539CA949-D910-4B41-A79E-C689610170E0}" type="datetimeFigureOut">
              <a:rPr lang="ru-RU" smtClean="0"/>
              <a:pPr/>
              <a:t>07.11.2023</a:t>
            </a:fld>
            <a:endParaRPr lang="ru-RU"/>
          </a:p>
        </p:txBody>
      </p:sp>
      <p:sp>
        <p:nvSpPr>
          <p:cNvPr id="5" name="Footer Placeholder 4"/>
          <p:cNvSpPr>
            <a:spLocks noGrp="1"/>
          </p:cNvSpPr>
          <p:nvPr>
            <p:ph type="ftr" sz="quarter" idx="11"/>
          </p:nvPr>
        </p:nvSpPr>
        <p:spPr>
          <a:xfrm>
            <a:off x="457199" y="6172200"/>
            <a:ext cx="3352801" cy="365125"/>
          </a:xfrm>
          <a:prstGeom prst="rect">
            <a:avLst/>
          </a:prstGeom>
        </p:spPr>
        <p:txBody>
          <a:bodyPr/>
          <a:lstStyle/>
          <a:p>
            <a:endParaRPr lang="ru-RU"/>
          </a:p>
        </p:txBody>
      </p:sp>
      <p:sp>
        <p:nvSpPr>
          <p:cNvPr id="6" name="Slide Number Placeholder 5"/>
          <p:cNvSpPr>
            <a:spLocks noGrp="1"/>
          </p:cNvSpPr>
          <p:nvPr>
            <p:ph type="sldNum" sz="quarter" idx="12"/>
          </p:nvPr>
        </p:nvSpPr>
        <p:spPr>
          <a:xfrm>
            <a:off x="3810000" y="6172200"/>
            <a:ext cx="1828800" cy="365125"/>
          </a:xfrm>
          <a:prstGeom prst="rect">
            <a:avLst/>
          </a:prstGeom>
        </p:spPr>
        <p:txBody>
          <a:bodyPr/>
          <a:lstStyle/>
          <a:p>
            <a:fld id="{98C50442-EA09-4CEA-8893-E272C8E5BAD7}" type="slidenum">
              <a:rPr lang="ru-RU" smtClean="0"/>
              <a:pPr/>
              <a:t>‹#›</a:t>
            </a:fld>
            <a:endParaRPr lang="ru-RU"/>
          </a:p>
        </p:txBody>
      </p:sp>
      <p:sp>
        <p:nvSpPr>
          <p:cNvPr id="2" name="Title 1"/>
          <p:cNvSpPr>
            <a:spLocks noGrp="1"/>
          </p:cNvSpPr>
          <p:nvPr>
            <p:ph type="ctrTitle"/>
          </p:nvPr>
        </p:nvSpPr>
        <p:spPr>
          <a:xfrm>
            <a:off x="817581" y="3132290"/>
            <a:ext cx="7175351" cy="1793167"/>
          </a:xfrm>
          <a:prstGeom prst="rect">
            <a:avLst/>
          </a:prstGeo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итВесна">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91467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505145"/>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143112"/>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итНовГо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82251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57012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028" y="-484008"/>
            <a:ext cx="9406999" cy="6342827"/>
          </a:xfrm>
          <a:prstGeom prst="rect">
            <a:avLst/>
          </a:prstGeom>
        </p:spPr>
      </p:pic>
      <p:grpSp>
        <p:nvGrpSpPr>
          <p:cNvPr id="2" name="Группа 1"/>
          <p:cNvGrpSpPr/>
          <p:nvPr/>
        </p:nvGrpSpPr>
        <p:grpSpPr>
          <a:xfrm>
            <a:off x="-125174" y="5227722"/>
            <a:ext cx="9348366" cy="2137616"/>
            <a:chOff x="-175244" y="7318810"/>
            <a:chExt cx="13087712" cy="2992663"/>
          </a:xfrm>
        </p:grpSpPr>
        <p:sp>
          <p:nvSpPr>
            <p:cNvPr id="173" name="Равнобедренный треугольник 21"/>
            <p:cNvSpPr/>
            <p:nvPr/>
          </p:nvSpPr>
          <p:spPr>
            <a:xfrm rot="1472363">
              <a:off x="678168" y="8208432"/>
              <a:ext cx="579004" cy="707934"/>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Полилиния 173"/>
            <p:cNvSpPr/>
            <p:nvPr/>
          </p:nvSpPr>
          <p:spPr>
            <a:xfrm rot="5400000">
              <a:off x="-58330" y="7598402"/>
              <a:ext cx="455995" cy="606888"/>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5" name="Freeform 46"/>
            <p:cNvSpPr>
              <a:spLocks/>
            </p:cNvSpPr>
            <p:nvPr/>
          </p:nvSpPr>
          <p:spPr bwMode="auto">
            <a:xfrm>
              <a:off x="473112" y="7748844"/>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76" name="Овал 1"/>
            <p:cNvSpPr/>
            <p:nvPr/>
          </p:nvSpPr>
          <p:spPr>
            <a:xfrm>
              <a:off x="293092" y="8129844"/>
              <a:ext cx="360040" cy="432555"/>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7" name="Freeform 15"/>
            <p:cNvSpPr>
              <a:spLocks/>
            </p:cNvSpPr>
            <p:nvPr/>
          </p:nvSpPr>
          <p:spPr bwMode="auto">
            <a:xfrm>
              <a:off x="-175244" y="8229024"/>
              <a:ext cx="517525" cy="666750"/>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78" name="Freeform 8"/>
            <p:cNvSpPr>
              <a:spLocks/>
            </p:cNvSpPr>
            <p:nvPr/>
          </p:nvSpPr>
          <p:spPr bwMode="auto">
            <a:xfrm>
              <a:off x="760159" y="7731154"/>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79" name="Freeform 8"/>
            <p:cNvSpPr>
              <a:spLocks/>
            </p:cNvSpPr>
            <p:nvPr/>
          </p:nvSpPr>
          <p:spPr bwMode="auto">
            <a:xfrm>
              <a:off x="519304" y="9018760"/>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0" name="Freeform 8"/>
            <p:cNvSpPr>
              <a:spLocks/>
            </p:cNvSpPr>
            <p:nvPr/>
          </p:nvSpPr>
          <p:spPr bwMode="auto">
            <a:xfrm>
              <a:off x="1208525" y="8695421"/>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1" name="Freeform 62"/>
            <p:cNvSpPr>
              <a:spLocks/>
            </p:cNvSpPr>
            <p:nvPr/>
          </p:nvSpPr>
          <p:spPr bwMode="auto">
            <a:xfrm rot="20972167">
              <a:off x="1502142" y="9033903"/>
              <a:ext cx="668337" cy="720724"/>
            </a:xfrm>
            <a:custGeom>
              <a:avLst/>
              <a:gdLst/>
              <a:ahLst/>
              <a:cxnLst/>
              <a:rect l="l" t="t" r="r" b="b"/>
              <a:pathLst>
                <a:path w="1336675" h="1441450">
                  <a:moveTo>
                    <a:pt x="505048" y="764818"/>
                  </a:moveTo>
                  <a:lnTo>
                    <a:pt x="505619" y="766341"/>
                  </a:lnTo>
                  <a:lnTo>
                    <a:pt x="507883" y="769962"/>
                  </a:lnTo>
                  <a:lnTo>
                    <a:pt x="506397" y="766982"/>
                  </a:lnTo>
                  <a:close/>
                  <a:moveTo>
                    <a:pt x="319881" y="552146"/>
                  </a:moveTo>
                  <a:lnTo>
                    <a:pt x="319881" y="552939"/>
                  </a:lnTo>
                  <a:lnTo>
                    <a:pt x="319088" y="553733"/>
                  </a:lnTo>
                  <a:lnTo>
                    <a:pt x="319088" y="554526"/>
                  </a:lnTo>
                  <a:lnTo>
                    <a:pt x="394494" y="698116"/>
                  </a:lnTo>
                  <a:lnTo>
                    <a:pt x="288925" y="808386"/>
                  </a:lnTo>
                  <a:lnTo>
                    <a:pt x="287338" y="807593"/>
                  </a:lnTo>
                  <a:lnTo>
                    <a:pt x="287338" y="808386"/>
                  </a:lnTo>
                  <a:lnTo>
                    <a:pt x="287338" y="809180"/>
                  </a:lnTo>
                  <a:lnTo>
                    <a:pt x="288131" y="809973"/>
                  </a:lnTo>
                  <a:lnTo>
                    <a:pt x="502282" y="760216"/>
                  </a:lnTo>
                  <a:lnTo>
                    <a:pt x="500062" y="754282"/>
                  </a:lnTo>
                  <a:lnTo>
                    <a:pt x="581626" y="735232"/>
                  </a:lnTo>
                  <a:lnTo>
                    <a:pt x="580042" y="723326"/>
                  </a:lnTo>
                  <a:lnTo>
                    <a:pt x="580042" y="711420"/>
                  </a:lnTo>
                  <a:lnTo>
                    <a:pt x="581626" y="700307"/>
                  </a:lnTo>
                  <a:lnTo>
                    <a:pt x="585586" y="688401"/>
                  </a:lnTo>
                  <a:lnTo>
                    <a:pt x="586377" y="686020"/>
                  </a:lnTo>
                  <a:lnTo>
                    <a:pt x="587169" y="683638"/>
                  </a:lnTo>
                  <a:lnTo>
                    <a:pt x="587961" y="681257"/>
                  </a:lnTo>
                  <a:lnTo>
                    <a:pt x="588753" y="679670"/>
                  </a:lnTo>
                  <a:lnTo>
                    <a:pt x="529451" y="649224"/>
                  </a:lnTo>
                  <a:lnTo>
                    <a:pt x="527050" y="652104"/>
                  </a:lnTo>
                  <a:close/>
                  <a:moveTo>
                    <a:pt x="634206" y="342712"/>
                  </a:moveTo>
                  <a:lnTo>
                    <a:pt x="631825" y="343505"/>
                  </a:lnTo>
                  <a:lnTo>
                    <a:pt x="550863" y="471228"/>
                  </a:lnTo>
                  <a:lnTo>
                    <a:pt x="408781" y="437909"/>
                  </a:lnTo>
                  <a:lnTo>
                    <a:pt x="407988" y="438702"/>
                  </a:lnTo>
                  <a:lnTo>
                    <a:pt x="407194" y="439496"/>
                  </a:lnTo>
                  <a:lnTo>
                    <a:pt x="406400" y="440289"/>
                  </a:lnTo>
                  <a:lnTo>
                    <a:pt x="404813" y="441082"/>
                  </a:lnTo>
                  <a:lnTo>
                    <a:pt x="565338" y="611547"/>
                  </a:lnTo>
                  <a:lnTo>
                    <a:pt x="566580" y="610613"/>
                  </a:lnTo>
                  <a:lnTo>
                    <a:pt x="607758" y="655063"/>
                  </a:lnTo>
                  <a:lnTo>
                    <a:pt x="612510" y="650301"/>
                  </a:lnTo>
                  <a:lnTo>
                    <a:pt x="618053" y="645538"/>
                  </a:lnTo>
                  <a:lnTo>
                    <a:pt x="624388" y="643157"/>
                  </a:lnTo>
                  <a:lnTo>
                    <a:pt x="630723" y="639188"/>
                  </a:lnTo>
                  <a:lnTo>
                    <a:pt x="637850" y="636807"/>
                  </a:lnTo>
                  <a:lnTo>
                    <a:pt x="644977" y="634426"/>
                  </a:lnTo>
                  <a:lnTo>
                    <a:pt x="651312" y="633632"/>
                  </a:lnTo>
                  <a:lnTo>
                    <a:pt x="658439" y="632838"/>
                  </a:lnTo>
                  <a:lnTo>
                    <a:pt x="652896" y="555845"/>
                  </a:lnTo>
                  <a:lnTo>
                    <a:pt x="655909" y="554083"/>
                  </a:lnTo>
                  <a:lnTo>
                    <a:pt x="641350" y="342712"/>
                  </a:lnTo>
                  <a:lnTo>
                    <a:pt x="638969" y="342712"/>
                  </a:lnTo>
                  <a:lnTo>
                    <a:pt x="636588" y="342712"/>
                  </a:lnTo>
                  <a:close/>
                  <a:moveTo>
                    <a:pt x="755650" y="0"/>
                  </a:moveTo>
                  <a:lnTo>
                    <a:pt x="832644" y="174529"/>
                  </a:lnTo>
                  <a:lnTo>
                    <a:pt x="811213" y="246721"/>
                  </a:lnTo>
                  <a:lnTo>
                    <a:pt x="823913" y="251481"/>
                  </a:lnTo>
                  <a:lnTo>
                    <a:pt x="836613" y="255447"/>
                  </a:lnTo>
                  <a:lnTo>
                    <a:pt x="849313" y="260207"/>
                  </a:lnTo>
                  <a:lnTo>
                    <a:pt x="862013" y="265760"/>
                  </a:lnTo>
                  <a:lnTo>
                    <a:pt x="874713" y="271313"/>
                  </a:lnTo>
                  <a:lnTo>
                    <a:pt x="886619" y="277660"/>
                  </a:lnTo>
                  <a:lnTo>
                    <a:pt x="899319" y="284006"/>
                  </a:lnTo>
                  <a:lnTo>
                    <a:pt x="911225" y="290353"/>
                  </a:lnTo>
                  <a:lnTo>
                    <a:pt x="905446" y="299808"/>
                  </a:lnTo>
                  <a:lnTo>
                    <a:pt x="909238" y="302090"/>
                  </a:lnTo>
                  <a:lnTo>
                    <a:pt x="912390" y="303672"/>
                  </a:lnTo>
                  <a:lnTo>
                    <a:pt x="914755" y="305253"/>
                  </a:lnTo>
                  <a:lnTo>
                    <a:pt x="918695" y="306834"/>
                  </a:lnTo>
                  <a:lnTo>
                    <a:pt x="854069" y="504506"/>
                  </a:lnTo>
                  <a:lnTo>
                    <a:pt x="820968" y="502925"/>
                  </a:lnTo>
                  <a:lnTo>
                    <a:pt x="807570" y="460228"/>
                  </a:lnTo>
                  <a:lnTo>
                    <a:pt x="851729" y="387701"/>
                  </a:lnTo>
                  <a:lnTo>
                    <a:pt x="812800" y="451395"/>
                  </a:lnTo>
                  <a:lnTo>
                    <a:pt x="786606" y="361751"/>
                  </a:lnTo>
                  <a:lnTo>
                    <a:pt x="783431" y="360958"/>
                  </a:lnTo>
                  <a:lnTo>
                    <a:pt x="781844" y="360164"/>
                  </a:lnTo>
                  <a:lnTo>
                    <a:pt x="778669" y="360164"/>
                  </a:lnTo>
                  <a:lnTo>
                    <a:pt x="777081" y="359371"/>
                  </a:lnTo>
                  <a:lnTo>
                    <a:pt x="727869" y="525174"/>
                  </a:lnTo>
                  <a:lnTo>
                    <a:pt x="721414" y="528399"/>
                  </a:lnTo>
                  <a:lnTo>
                    <a:pt x="688530" y="636807"/>
                  </a:lnTo>
                  <a:lnTo>
                    <a:pt x="689322" y="636807"/>
                  </a:lnTo>
                  <a:lnTo>
                    <a:pt x="690906" y="636807"/>
                  </a:lnTo>
                  <a:lnTo>
                    <a:pt x="692490" y="636807"/>
                  </a:lnTo>
                  <a:lnTo>
                    <a:pt x="693282" y="637601"/>
                  </a:lnTo>
                  <a:lnTo>
                    <a:pt x="699617" y="639982"/>
                  </a:lnTo>
                  <a:lnTo>
                    <a:pt x="705952" y="643157"/>
                  </a:lnTo>
                  <a:lnTo>
                    <a:pt x="711495" y="646332"/>
                  </a:lnTo>
                  <a:lnTo>
                    <a:pt x="717038" y="650301"/>
                  </a:lnTo>
                  <a:lnTo>
                    <a:pt x="720997" y="653476"/>
                  </a:lnTo>
                  <a:lnTo>
                    <a:pt x="725749" y="658238"/>
                  </a:lnTo>
                  <a:lnTo>
                    <a:pt x="730500" y="663795"/>
                  </a:lnTo>
                  <a:lnTo>
                    <a:pt x="734459" y="668557"/>
                  </a:lnTo>
                  <a:lnTo>
                    <a:pt x="836612" y="598707"/>
                  </a:lnTo>
                  <a:lnTo>
                    <a:pt x="835028" y="616170"/>
                  </a:lnTo>
                  <a:lnTo>
                    <a:pt x="833445" y="635220"/>
                  </a:lnTo>
                  <a:lnTo>
                    <a:pt x="831861" y="655857"/>
                  </a:lnTo>
                  <a:lnTo>
                    <a:pt x="828693" y="676495"/>
                  </a:lnTo>
                  <a:lnTo>
                    <a:pt x="747130" y="697132"/>
                  </a:lnTo>
                  <a:lnTo>
                    <a:pt x="748713" y="708245"/>
                  </a:lnTo>
                  <a:lnTo>
                    <a:pt x="748713" y="721738"/>
                  </a:lnTo>
                  <a:lnTo>
                    <a:pt x="747921" y="733645"/>
                  </a:lnTo>
                  <a:lnTo>
                    <a:pt x="743962" y="746345"/>
                  </a:lnTo>
                  <a:lnTo>
                    <a:pt x="743170" y="747932"/>
                  </a:lnTo>
                  <a:lnTo>
                    <a:pt x="742378" y="749520"/>
                  </a:lnTo>
                  <a:lnTo>
                    <a:pt x="741586" y="751901"/>
                  </a:lnTo>
                  <a:lnTo>
                    <a:pt x="740794" y="753488"/>
                  </a:lnTo>
                  <a:lnTo>
                    <a:pt x="808896" y="786032"/>
                  </a:lnTo>
                  <a:lnTo>
                    <a:pt x="804145" y="801907"/>
                  </a:lnTo>
                  <a:lnTo>
                    <a:pt x="798602" y="817782"/>
                  </a:lnTo>
                  <a:lnTo>
                    <a:pt x="793059" y="832070"/>
                  </a:lnTo>
                  <a:lnTo>
                    <a:pt x="786724" y="845563"/>
                  </a:lnTo>
                  <a:lnTo>
                    <a:pt x="723373" y="778095"/>
                  </a:lnTo>
                  <a:lnTo>
                    <a:pt x="717830" y="782857"/>
                  </a:lnTo>
                  <a:lnTo>
                    <a:pt x="711495" y="787620"/>
                  </a:lnTo>
                  <a:lnTo>
                    <a:pt x="705160" y="790795"/>
                  </a:lnTo>
                  <a:lnTo>
                    <a:pt x="698825" y="794763"/>
                  </a:lnTo>
                  <a:lnTo>
                    <a:pt x="692490" y="797145"/>
                  </a:lnTo>
                  <a:lnTo>
                    <a:pt x="684571" y="798732"/>
                  </a:lnTo>
                  <a:lnTo>
                    <a:pt x="677444" y="801113"/>
                  </a:lnTo>
                  <a:lnTo>
                    <a:pt x="670317" y="801907"/>
                  </a:lnTo>
                  <a:lnTo>
                    <a:pt x="676652" y="893982"/>
                  </a:lnTo>
                  <a:lnTo>
                    <a:pt x="669525" y="892395"/>
                  </a:lnTo>
                  <a:lnTo>
                    <a:pt x="662398" y="890807"/>
                  </a:lnTo>
                  <a:lnTo>
                    <a:pt x="654479" y="887632"/>
                  </a:lnTo>
                  <a:lnTo>
                    <a:pt x="647352" y="885251"/>
                  </a:lnTo>
                  <a:lnTo>
                    <a:pt x="640225" y="881282"/>
                  </a:lnTo>
                  <a:lnTo>
                    <a:pt x="632307" y="877313"/>
                  </a:lnTo>
                  <a:lnTo>
                    <a:pt x="624388" y="874138"/>
                  </a:lnTo>
                  <a:lnTo>
                    <a:pt x="617261" y="870170"/>
                  </a:lnTo>
                  <a:lnTo>
                    <a:pt x="639434" y="797938"/>
                  </a:lnTo>
                  <a:lnTo>
                    <a:pt x="638642" y="797145"/>
                  </a:lnTo>
                  <a:lnTo>
                    <a:pt x="637850" y="797145"/>
                  </a:lnTo>
                  <a:lnTo>
                    <a:pt x="636266" y="797145"/>
                  </a:lnTo>
                  <a:lnTo>
                    <a:pt x="635474" y="796351"/>
                  </a:lnTo>
                  <a:lnTo>
                    <a:pt x="629139" y="793970"/>
                  </a:lnTo>
                  <a:lnTo>
                    <a:pt x="622804" y="790795"/>
                  </a:lnTo>
                  <a:lnTo>
                    <a:pt x="617261" y="787620"/>
                  </a:lnTo>
                  <a:lnTo>
                    <a:pt x="611718" y="782857"/>
                  </a:lnTo>
                  <a:lnTo>
                    <a:pt x="606174" y="778888"/>
                  </a:lnTo>
                  <a:lnTo>
                    <a:pt x="602215" y="773332"/>
                  </a:lnTo>
                  <a:lnTo>
                    <a:pt x="597464" y="768570"/>
                  </a:lnTo>
                  <a:lnTo>
                    <a:pt x="593504" y="763807"/>
                  </a:lnTo>
                  <a:lnTo>
                    <a:pt x="533321" y="803495"/>
                  </a:lnTo>
                  <a:lnTo>
                    <a:pt x="527778" y="797938"/>
                  </a:lnTo>
                  <a:lnTo>
                    <a:pt x="523819" y="791588"/>
                  </a:lnTo>
                  <a:lnTo>
                    <a:pt x="518276" y="785238"/>
                  </a:lnTo>
                  <a:lnTo>
                    <a:pt x="514316" y="778888"/>
                  </a:lnTo>
                  <a:lnTo>
                    <a:pt x="510398" y="774306"/>
                  </a:lnTo>
                  <a:lnTo>
                    <a:pt x="512763" y="779034"/>
                  </a:lnTo>
                  <a:lnTo>
                    <a:pt x="517525" y="784587"/>
                  </a:lnTo>
                  <a:lnTo>
                    <a:pt x="521494" y="790933"/>
                  </a:lnTo>
                  <a:lnTo>
                    <a:pt x="527050" y="797280"/>
                  </a:lnTo>
                  <a:lnTo>
                    <a:pt x="531019" y="803626"/>
                  </a:lnTo>
                  <a:lnTo>
                    <a:pt x="536575" y="809180"/>
                  </a:lnTo>
                  <a:lnTo>
                    <a:pt x="343694" y="940076"/>
                  </a:lnTo>
                  <a:lnTo>
                    <a:pt x="511175" y="947216"/>
                  </a:lnTo>
                  <a:lnTo>
                    <a:pt x="554831" y="1093186"/>
                  </a:lnTo>
                  <a:lnTo>
                    <a:pt x="553244" y="1093979"/>
                  </a:lnTo>
                  <a:lnTo>
                    <a:pt x="554038" y="1093979"/>
                  </a:lnTo>
                  <a:lnTo>
                    <a:pt x="554831" y="1095566"/>
                  </a:lnTo>
                  <a:lnTo>
                    <a:pt x="620713" y="875818"/>
                  </a:lnTo>
                  <a:lnTo>
                    <a:pt x="627856" y="879785"/>
                  </a:lnTo>
                  <a:lnTo>
                    <a:pt x="635794" y="882958"/>
                  </a:lnTo>
                  <a:lnTo>
                    <a:pt x="643731" y="886924"/>
                  </a:lnTo>
                  <a:lnTo>
                    <a:pt x="650875" y="890891"/>
                  </a:lnTo>
                  <a:lnTo>
                    <a:pt x="658019" y="893271"/>
                  </a:lnTo>
                  <a:lnTo>
                    <a:pt x="665956" y="896444"/>
                  </a:lnTo>
                  <a:lnTo>
                    <a:pt x="673100" y="898031"/>
                  </a:lnTo>
                  <a:lnTo>
                    <a:pt x="680244" y="899617"/>
                  </a:lnTo>
                  <a:lnTo>
                    <a:pt x="694531" y="1109052"/>
                  </a:lnTo>
                  <a:lnTo>
                    <a:pt x="696119" y="1109052"/>
                  </a:lnTo>
                  <a:lnTo>
                    <a:pt x="696913" y="1109052"/>
                  </a:lnTo>
                  <a:lnTo>
                    <a:pt x="697706" y="1109052"/>
                  </a:lnTo>
                  <a:lnTo>
                    <a:pt x="698500" y="1108259"/>
                  </a:lnTo>
                  <a:lnTo>
                    <a:pt x="786606" y="970222"/>
                  </a:lnTo>
                  <a:lnTo>
                    <a:pt x="928688" y="1002748"/>
                  </a:lnTo>
                  <a:lnTo>
                    <a:pt x="929481" y="1001955"/>
                  </a:lnTo>
                  <a:lnTo>
                    <a:pt x="931069" y="1001955"/>
                  </a:lnTo>
                  <a:lnTo>
                    <a:pt x="931863" y="1001161"/>
                  </a:lnTo>
                  <a:lnTo>
                    <a:pt x="790575" y="851225"/>
                  </a:lnTo>
                  <a:lnTo>
                    <a:pt x="796925" y="837739"/>
                  </a:lnTo>
                  <a:lnTo>
                    <a:pt x="802481" y="823459"/>
                  </a:lnTo>
                  <a:lnTo>
                    <a:pt x="808038" y="807593"/>
                  </a:lnTo>
                  <a:lnTo>
                    <a:pt x="812800" y="791727"/>
                  </a:lnTo>
                  <a:lnTo>
                    <a:pt x="1012031" y="887718"/>
                  </a:lnTo>
                  <a:lnTo>
                    <a:pt x="1012825" y="886131"/>
                  </a:lnTo>
                  <a:lnTo>
                    <a:pt x="1013619" y="882958"/>
                  </a:lnTo>
                  <a:lnTo>
                    <a:pt x="1015206" y="881371"/>
                  </a:lnTo>
                  <a:lnTo>
                    <a:pt x="1016000" y="879785"/>
                  </a:lnTo>
                  <a:lnTo>
                    <a:pt x="943769" y="744128"/>
                  </a:lnTo>
                  <a:lnTo>
                    <a:pt x="1039019" y="643377"/>
                  </a:lnTo>
                  <a:lnTo>
                    <a:pt x="1037431" y="640997"/>
                  </a:lnTo>
                  <a:lnTo>
                    <a:pt x="1037431" y="638617"/>
                  </a:lnTo>
                  <a:lnTo>
                    <a:pt x="1037431" y="637031"/>
                  </a:lnTo>
                  <a:lnTo>
                    <a:pt x="1036638" y="634651"/>
                  </a:lnTo>
                  <a:lnTo>
                    <a:pt x="832644" y="682250"/>
                  </a:lnTo>
                  <a:lnTo>
                    <a:pt x="835819" y="661623"/>
                  </a:lnTo>
                  <a:lnTo>
                    <a:pt x="837406" y="640997"/>
                  </a:lnTo>
                  <a:lnTo>
                    <a:pt x="838994" y="621958"/>
                  </a:lnTo>
                  <a:lnTo>
                    <a:pt x="840581" y="604505"/>
                  </a:lnTo>
                  <a:lnTo>
                    <a:pt x="981075" y="510894"/>
                  </a:lnTo>
                  <a:lnTo>
                    <a:pt x="979488" y="507721"/>
                  </a:lnTo>
                  <a:lnTo>
                    <a:pt x="978694" y="505341"/>
                  </a:lnTo>
                  <a:lnTo>
                    <a:pt x="976313" y="502167"/>
                  </a:lnTo>
                  <a:lnTo>
                    <a:pt x="974725" y="500581"/>
                  </a:lnTo>
                  <a:lnTo>
                    <a:pt x="859631" y="495821"/>
                  </a:lnTo>
                  <a:lnTo>
                    <a:pt x="924719" y="297493"/>
                  </a:lnTo>
                  <a:lnTo>
                    <a:pt x="942975" y="308599"/>
                  </a:lnTo>
                  <a:lnTo>
                    <a:pt x="959644" y="321292"/>
                  </a:lnTo>
                  <a:lnTo>
                    <a:pt x="977106" y="334778"/>
                  </a:lnTo>
                  <a:lnTo>
                    <a:pt x="993775" y="348265"/>
                  </a:lnTo>
                  <a:lnTo>
                    <a:pt x="1010444" y="363338"/>
                  </a:lnTo>
                  <a:lnTo>
                    <a:pt x="1025525" y="379204"/>
                  </a:lnTo>
                  <a:lnTo>
                    <a:pt x="1040606" y="395864"/>
                  </a:lnTo>
                  <a:lnTo>
                    <a:pt x="1054894" y="413316"/>
                  </a:lnTo>
                  <a:lnTo>
                    <a:pt x="1061244" y="420456"/>
                  </a:lnTo>
                  <a:lnTo>
                    <a:pt x="1066800" y="428389"/>
                  </a:lnTo>
                  <a:lnTo>
                    <a:pt x="1073150" y="436322"/>
                  </a:lnTo>
                  <a:lnTo>
                    <a:pt x="1078706" y="445049"/>
                  </a:lnTo>
                  <a:lnTo>
                    <a:pt x="1142206" y="402210"/>
                  </a:lnTo>
                  <a:lnTo>
                    <a:pt x="1219994" y="415696"/>
                  </a:lnTo>
                  <a:lnTo>
                    <a:pt x="1336675" y="436322"/>
                  </a:lnTo>
                  <a:lnTo>
                    <a:pt x="1258888" y="543420"/>
                  </a:lnTo>
                  <a:lnTo>
                    <a:pt x="1223963" y="590225"/>
                  </a:lnTo>
                  <a:lnTo>
                    <a:pt x="1150938" y="607678"/>
                  </a:lnTo>
                  <a:lnTo>
                    <a:pt x="1159669" y="649724"/>
                  </a:lnTo>
                  <a:lnTo>
                    <a:pt x="1163638" y="691769"/>
                  </a:lnTo>
                  <a:lnTo>
                    <a:pt x="1164431" y="734608"/>
                  </a:lnTo>
                  <a:lnTo>
                    <a:pt x="1162844" y="776654"/>
                  </a:lnTo>
                  <a:lnTo>
                    <a:pt x="1156494" y="818699"/>
                  </a:lnTo>
                  <a:lnTo>
                    <a:pt x="1146175" y="859952"/>
                  </a:lnTo>
                  <a:lnTo>
                    <a:pt x="1133475" y="899617"/>
                  </a:lnTo>
                  <a:lnTo>
                    <a:pt x="1117600" y="939283"/>
                  </a:lnTo>
                  <a:lnTo>
                    <a:pt x="1181894" y="971016"/>
                  </a:lnTo>
                  <a:lnTo>
                    <a:pt x="1184275" y="977362"/>
                  </a:lnTo>
                  <a:lnTo>
                    <a:pt x="1250156" y="1156651"/>
                  </a:lnTo>
                  <a:lnTo>
                    <a:pt x="1059656" y="1136025"/>
                  </a:lnTo>
                  <a:lnTo>
                    <a:pt x="1053306" y="1128885"/>
                  </a:lnTo>
                  <a:lnTo>
                    <a:pt x="1012031" y="1086046"/>
                  </a:lnTo>
                  <a:lnTo>
                    <a:pt x="1007269" y="1090012"/>
                  </a:lnTo>
                  <a:lnTo>
                    <a:pt x="1004094" y="1093979"/>
                  </a:lnTo>
                  <a:lnTo>
                    <a:pt x="999331" y="1097946"/>
                  </a:lnTo>
                  <a:lnTo>
                    <a:pt x="994569" y="1102705"/>
                  </a:lnTo>
                  <a:lnTo>
                    <a:pt x="989806" y="1105879"/>
                  </a:lnTo>
                  <a:lnTo>
                    <a:pt x="985838" y="1110639"/>
                  </a:lnTo>
                  <a:lnTo>
                    <a:pt x="981075" y="1114605"/>
                  </a:lnTo>
                  <a:lnTo>
                    <a:pt x="976313" y="1117778"/>
                  </a:lnTo>
                  <a:lnTo>
                    <a:pt x="967581" y="1125712"/>
                  </a:lnTo>
                  <a:lnTo>
                    <a:pt x="958056" y="1132058"/>
                  </a:lnTo>
                  <a:lnTo>
                    <a:pt x="949325" y="1138405"/>
                  </a:lnTo>
                  <a:lnTo>
                    <a:pt x="939800" y="1144751"/>
                  </a:lnTo>
                  <a:lnTo>
                    <a:pt x="931069" y="1150304"/>
                  </a:lnTo>
                  <a:lnTo>
                    <a:pt x="920750" y="1156651"/>
                  </a:lnTo>
                  <a:lnTo>
                    <a:pt x="911225" y="1162204"/>
                  </a:lnTo>
                  <a:lnTo>
                    <a:pt x="902494" y="1166171"/>
                  </a:lnTo>
                  <a:lnTo>
                    <a:pt x="892175" y="1171724"/>
                  </a:lnTo>
                  <a:lnTo>
                    <a:pt x="882650" y="1176484"/>
                  </a:lnTo>
                  <a:lnTo>
                    <a:pt x="872331" y="1181243"/>
                  </a:lnTo>
                  <a:lnTo>
                    <a:pt x="862013" y="1186003"/>
                  </a:lnTo>
                  <a:lnTo>
                    <a:pt x="852488" y="1189970"/>
                  </a:lnTo>
                  <a:lnTo>
                    <a:pt x="842169" y="1193937"/>
                  </a:lnTo>
                  <a:lnTo>
                    <a:pt x="831850" y="1197903"/>
                  </a:lnTo>
                  <a:lnTo>
                    <a:pt x="822325" y="1201076"/>
                  </a:lnTo>
                  <a:lnTo>
                    <a:pt x="807244" y="1205836"/>
                  </a:lnTo>
                  <a:lnTo>
                    <a:pt x="792956" y="1210596"/>
                  </a:lnTo>
                  <a:lnTo>
                    <a:pt x="777875" y="1213769"/>
                  </a:lnTo>
                  <a:lnTo>
                    <a:pt x="763588" y="1216943"/>
                  </a:lnTo>
                  <a:lnTo>
                    <a:pt x="747713" y="1219323"/>
                  </a:lnTo>
                  <a:lnTo>
                    <a:pt x="733425" y="1222496"/>
                  </a:lnTo>
                  <a:lnTo>
                    <a:pt x="717550" y="1224082"/>
                  </a:lnTo>
                  <a:lnTo>
                    <a:pt x="703263" y="1225669"/>
                  </a:lnTo>
                  <a:lnTo>
                    <a:pt x="708025" y="1283581"/>
                  </a:lnTo>
                  <a:lnTo>
                    <a:pt x="708025" y="1289927"/>
                  </a:lnTo>
                  <a:lnTo>
                    <a:pt x="581025" y="1441450"/>
                  </a:lnTo>
                  <a:lnTo>
                    <a:pt x="515144" y="1292307"/>
                  </a:lnTo>
                  <a:lnTo>
                    <a:pt x="503238" y="1267715"/>
                  </a:lnTo>
                  <a:lnTo>
                    <a:pt x="521494" y="1207423"/>
                  </a:lnTo>
                  <a:lnTo>
                    <a:pt x="504031" y="1201870"/>
                  </a:lnTo>
                  <a:lnTo>
                    <a:pt x="486569" y="1195523"/>
                  </a:lnTo>
                  <a:lnTo>
                    <a:pt x="469106" y="1188383"/>
                  </a:lnTo>
                  <a:lnTo>
                    <a:pt x="451644" y="1181243"/>
                  </a:lnTo>
                  <a:lnTo>
                    <a:pt x="434975" y="1172517"/>
                  </a:lnTo>
                  <a:lnTo>
                    <a:pt x="419100" y="1163791"/>
                  </a:lnTo>
                  <a:lnTo>
                    <a:pt x="402431" y="1154271"/>
                  </a:lnTo>
                  <a:lnTo>
                    <a:pt x="385763" y="1143958"/>
                  </a:lnTo>
                  <a:lnTo>
                    <a:pt x="370681" y="1133645"/>
                  </a:lnTo>
                  <a:lnTo>
                    <a:pt x="354806" y="1121745"/>
                  </a:lnTo>
                  <a:lnTo>
                    <a:pt x="340519" y="1109845"/>
                  </a:lnTo>
                  <a:lnTo>
                    <a:pt x="325438" y="1097152"/>
                  </a:lnTo>
                  <a:lnTo>
                    <a:pt x="311150" y="1083666"/>
                  </a:lnTo>
                  <a:lnTo>
                    <a:pt x="296863" y="1069386"/>
                  </a:lnTo>
                  <a:lnTo>
                    <a:pt x="284163" y="1055107"/>
                  </a:lnTo>
                  <a:lnTo>
                    <a:pt x="271463" y="1039240"/>
                  </a:lnTo>
                  <a:lnTo>
                    <a:pt x="265113" y="1031307"/>
                  </a:lnTo>
                  <a:lnTo>
                    <a:pt x="258763" y="1022581"/>
                  </a:lnTo>
                  <a:lnTo>
                    <a:pt x="252413" y="1013854"/>
                  </a:lnTo>
                  <a:lnTo>
                    <a:pt x="246856" y="1005921"/>
                  </a:lnTo>
                  <a:lnTo>
                    <a:pt x="194469" y="1040827"/>
                  </a:lnTo>
                  <a:lnTo>
                    <a:pt x="0" y="1005921"/>
                  </a:lnTo>
                  <a:lnTo>
                    <a:pt x="112713" y="851225"/>
                  </a:lnTo>
                  <a:lnTo>
                    <a:pt x="173831" y="836946"/>
                  </a:lnTo>
                  <a:lnTo>
                    <a:pt x="166688" y="794900"/>
                  </a:lnTo>
                  <a:lnTo>
                    <a:pt x="161925" y="752061"/>
                  </a:lnTo>
                  <a:lnTo>
                    <a:pt x="161925" y="709222"/>
                  </a:lnTo>
                  <a:lnTo>
                    <a:pt x="165894" y="665590"/>
                  </a:lnTo>
                  <a:lnTo>
                    <a:pt x="172244" y="622751"/>
                  </a:lnTo>
                  <a:lnTo>
                    <a:pt x="183356" y="580705"/>
                  </a:lnTo>
                  <a:lnTo>
                    <a:pt x="197644" y="540246"/>
                  </a:lnTo>
                  <a:lnTo>
                    <a:pt x="215106" y="500581"/>
                  </a:lnTo>
                  <a:lnTo>
                    <a:pt x="154781" y="471228"/>
                  </a:lnTo>
                  <a:lnTo>
                    <a:pt x="87313" y="284800"/>
                  </a:lnTo>
                  <a:lnTo>
                    <a:pt x="277019" y="305426"/>
                  </a:lnTo>
                  <a:lnTo>
                    <a:pt x="324644" y="356198"/>
                  </a:lnTo>
                  <a:lnTo>
                    <a:pt x="330994" y="350645"/>
                  </a:lnTo>
                  <a:lnTo>
                    <a:pt x="337344" y="345091"/>
                  </a:lnTo>
                  <a:lnTo>
                    <a:pt x="342900" y="339538"/>
                  </a:lnTo>
                  <a:lnTo>
                    <a:pt x="349250" y="334778"/>
                  </a:lnTo>
                  <a:lnTo>
                    <a:pt x="365919" y="321292"/>
                  </a:lnTo>
                  <a:lnTo>
                    <a:pt x="383381" y="309392"/>
                  </a:lnTo>
                  <a:lnTo>
                    <a:pt x="400844" y="299079"/>
                  </a:lnTo>
                  <a:lnTo>
                    <a:pt x="418306" y="288766"/>
                  </a:lnTo>
                  <a:lnTo>
                    <a:pt x="434975" y="279246"/>
                  </a:lnTo>
                  <a:lnTo>
                    <a:pt x="452438" y="271313"/>
                  </a:lnTo>
                  <a:lnTo>
                    <a:pt x="470694" y="263380"/>
                  </a:lnTo>
                  <a:lnTo>
                    <a:pt x="488950" y="255447"/>
                  </a:lnTo>
                  <a:lnTo>
                    <a:pt x="506413" y="249101"/>
                  </a:lnTo>
                  <a:lnTo>
                    <a:pt x="524669" y="244341"/>
                  </a:lnTo>
                  <a:lnTo>
                    <a:pt x="542131" y="239581"/>
                  </a:lnTo>
                  <a:lnTo>
                    <a:pt x="560388" y="234821"/>
                  </a:lnTo>
                  <a:lnTo>
                    <a:pt x="577850" y="232441"/>
                  </a:lnTo>
                  <a:lnTo>
                    <a:pt x="596106" y="229268"/>
                  </a:lnTo>
                  <a:lnTo>
                    <a:pt x="614363" y="226888"/>
                  </a:lnTo>
                  <a:lnTo>
                    <a:pt x="632619" y="225301"/>
                  </a:lnTo>
                  <a:lnTo>
                    <a:pt x="627856" y="1515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2" name="Freeform 16"/>
            <p:cNvSpPr>
              <a:spLocks/>
            </p:cNvSpPr>
            <p:nvPr/>
          </p:nvSpPr>
          <p:spPr bwMode="auto">
            <a:xfrm>
              <a:off x="1623547" y="8129844"/>
              <a:ext cx="786073" cy="912939"/>
            </a:xfrm>
            <a:custGeom>
              <a:avLst/>
              <a:gdLst/>
              <a:ahLst/>
              <a:cxnLst/>
              <a:rect l="l" t="t" r="r" b="b"/>
              <a:pathLst>
                <a:path w="2508250" h="2913063">
                  <a:moveTo>
                    <a:pt x="1423639" y="1739820"/>
                  </a:moveTo>
                  <a:lnTo>
                    <a:pt x="1474747" y="2236396"/>
                  </a:lnTo>
                  <a:lnTo>
                    <a:pt x="1478338" y="2233004"/>
                  </a:lnTo>
                  <a:lnTo>
                    <a:pt x="1494207" y="2218721"/>
                  </a:lnTo>
                  <a:lnTo>
                    <a:pt x="1512457" y="2205231"/>
                  </a:lnTo>
                  <a:lnTo>
                    <a:pt x="1530706" y="2191741"/>
                  </a:lnTo>
                  <a:lnTo>
                    <a:pt x="1552130" y="2175076"/>
                  </a:lnTo>
                  <a:lnTo>
                    <a:pt x="1574347" y="2161586"/>
                  </a:lnTo>
                  <a:lnTo>
                    <a:pt x="1592596" y="2143335"/>
                  </a:lnTo>
                  <a:lnTo>
                    <a:pt x="1614020" y="2127464"/>
                  </a:lnTo>
                  <a:lnTo>
                    <a:pt x="1640997" y="2109213"/>
                  </a:lnTo>
                  <a:lnTo>
                    <a:pt x="1667975" y="2095723"/>
                  </a:lnTo>
                  <a:lnTo>
                    <a:pt x="1679877" y="2081440"/>
                  </a:lnTo>
                  <a:lnTo>
                    <a:pt x="1689399" y="2077472"/>
                  </a:lnTo>
                  <a:lnTo>
                    <a:pt x="1707648" y="2067949"/>
                  </a:lnTo>
                  <a:lnTo>
                    <a:pt x="1721137" y="2060808"/>
                  </a:lnTo>
                  <a:lnTo>
                    <a:pt x="1734626" y="2051285"/>
                  </a:lnTo>
                  <a:lnTo>
                    <a:pt x="1751288" y="2042557"/>
                  </a:lnTo>
                  <a:lnTo>
                    <a:pt x="1764777" y="2037795"/>
                  </a:lnTo>
                  <a:lnTo>
                    <a:pt x="1778266" y="2029066"/>
                  </a:lnTo>
                  <a:lnTo>
                    <a:pt x="1791755" y="2020338"/>
                  </a:lnTo>
                  <a:lnTo>
                    <a:pt x="1808418" y="2010815"/>
                  </a:lnTo>
                  <a:lnTo>
                    <a:pt x="1821906" y="2002086"/>
                  </a:lnTo>
                  <a:lnTo>
                    <a:pt x="1835395" y="1994151"/>
                  </a:lnTo>
                  <a:lnTo>
                    <a:pt x="1853645" y="1990183"/>
                  </a:lnTo>
                  <a:lnTo>
                    <a:pt x="1870307" y="1980661"/>
                  </a:lnTo>
                  <a:lnTo>
                    <a:pt x="1883796" y="1971932"/>
                  </a:lnTo>
                  <a:lnTo>
                    <a:pt x="1902046" y="1967171"/>
                  </a:lnTo>
                  <a:lnTo>
                    <a:pt x="1915535" y="1958442"/>
                  </a:lnTo>
                  <a:lnTo>
                    <a:pt x="1936165" y="1948920"/>
                  </a:lnTo>
                  <a:lnTo>
                    <a:pt x="1950447" y="1944952"/>
                  </a:lnTo>
                  <a:lnTo>
                    <a:pt x="1972664" y="1935429"/>
                  </a:lnTo>
                  <a:lnTo>
                    <a:pt x="1981104" y="1930961"/>
                  </a:lnTo>
                  <a:close/>
                  <a:moveTo>
                    <a:pt x="1222676" y="1727699"/>
                  </a:moveTo>
                  <a:lnTo>
                    <a:pt x="843292" y="1965387"/>
                  </a:lnTo>
                  <a:lnTo>
                    <a:pt x="1271296" y="2222036"/>
                  </a:lnTo>
                  <a:close/>
                  <a:moveTo>
                    <a:pt x="594739" y="1404226"/>
                  </a:moveTo>
                  <a:lnTo>
                    <a:pt x="645085" y="1844804"/>
                  </a:lnTo>
                  <a:lnTo>
                    <a:pt x="1150944" y="1550874"/>
                  </a:lnTo>
                  <a:close/>
                  <a:moveTo>
                    <a:pt x="1894464" y="1280412"/>
                  </a:moveTo>
                  <a:lnTo>
                    <a:pt x="1407616" y="1561913"/>
                  </a:lnTo>
                  <a:lnTo>
                    <a:pt x="2014476" y="1846685"/>
                  </a:lnTo>
                  <a:lnTo>
                    <a:pt x="2012337" y="1843380"/>
                  </a:lnTo>
                  <a:lnTo>
                    <a:pt x="2007576" y="1825128"/>
                  </a:lnTo>
                  <a:lnTo>
                    <a:pt x="1998055" y="1799735"/>
                  </a:lnTo>
                  <a:lnTo>
                    <a:pt x="1990914" y="1777516"/>
                  </a:lnTo>
                  <a:lnTo>
                    <a:pt x="1986153" y="1749743"/>
                  </a:lnTo>
                  <a:lnTo>
                    <a:pt x="1977425" y="1729111"/>
                  </a:lnTo>
                  <a:lnTo>
                    <a:pt x="1972664" y="1710859"/>
                  </a:lnTo>
                  <a:lnTo>
                    <a:pt x="1967903" y="1697369"/>
                  </a:lnTo>
                  <a:lnTo>
                    <a:pt x="1963936" y="1683879"/>
                  </a:lnTo>
                  <a:lnTo>
                    <a:pt x="1959175" y="1667215"/>
                  </a:lnTo>
                  <a:lnTo>
                    <a:pt x="1954414" y="1653725"/>
                  </a:lnTo>
                  <a:lnTo>
                    <a:pt x="1954414" y="1635474"/>
                  </a:lnTo>
                  <a:lnTo>
                    <a:pt x="1950447" y="1621984"/>
                  </a:lnTo>
                  <a:lnTo>
                    <a:pt x="1945686" y="1605319"/>
                  </a:lnTo>
                  <a:lnTo>
                    <a:pt x="1936165" y="1587068"/>
                  </a:lnTo>
                  <a:lnTo>
                    <a:pt x="1936165" y="1568817"/>
                  </a:lnTo>
                  <a:lnTo>
                    <a:pt x="1932197" y="1550565"/>
                  </a:lnTo>
                  <a:lnTo>
                    <a:pt x="1929024" y="1533901"/>
                  </a:lnTo>
                  <a:lnTo>
                    <a:pt x="1924263" y="1516444"/>
                  </a:lnTo>
                  <a:lnTo>
                    <a:pt x="1924263" y="1498192"/>
                  </a:lnTo>
                  <a:lnTo>
                    <a:pt x="1915535" y="1481528"/>
                  </a:lnTo>
                  <a:lnTo>
                    <a:pt x="1915535" y="1463277"/>
                  </a:lnTo>
                  <a:lnTo>
                    <a:pt x="1910774" y="1441058"/>
                  </a:lnTo>
                  <a:lnTo>
                    <a:pt x="1906013" y="1422807"/>
                  </a:lnTo>
                  <a:lnTo>
                    <a:pt x="1906013" y="1406142"/>
                  </a:lnTo>
                  <a:lnTo>
                    <a:pt x="1902046" y="1387891"/>
                  </a:lnTo>
                  <a:lnTo>
                    <a:pt x="1902046" y="1365672"/>
                  </a:lnTo>
                  <a:lnTo>
                    <a:pt x="1897285" y="1349008"/>
                  </a:lnTo>
                  <a:lnTo>
                    <a:pt x="1897285" y="1330757"/>
                  </a:lnTo>
                  <a:lnTo>
                    <a:pt x="1897285" y="1312505"/>
                  </a:lnTo>
                  <a:lnTo>
                    <a:pt x="1897285" y="1290286"/>
                  </a:lnTo>
                  <a:close/>
                  <a:moveTo>
                    <a:pt x="1117515" y="658514"/>
                  </a:moveTo>
                  <a:lnTo>
                    <a:pt x="1026859" y="799882"/>
                  </a:lnTo>
                  <a:lnTo>
                    <a:pt x="1022892" y="799882"/>
                  </a:lnTo>
                  <a:lnTo>
                    <a:pt x="1018131" y="808611"/>
                  </a:lnTo>
                  <a:lnTo>
                    <a:pt x="1004642" y="826863"/>
                  </a:lnTo>
                  <a:lnTo>
                    <a:pt x="991153" y="843527"/>
                  </a:lnTo>
                  <a:lnTo>
                    <a:pt x="976871" y="852256"/>
                  </a:lnTo>
                  <a:lnTo>
                    <a:pt x="968143" y="865746"/>
                  </a:lnTo>
                  <a:lnTo>
                    <a:pt x="956241" y="879236"/>
                  </a:lnTo>
                  <a:lnTo>
                    <a:pt x="946719" y="893519"/>
                  </a:lnTo>
                  <a:lnTo>
                    <a:pt x="933231" y="905422"/>
                  </a:lnTo>
                  <a:lnTo>
                    <a:pt x="919742" y="918913"/>
                  </a:lnTo>
                  <a:lnTo>
                    <a:pt x="901492" y="932403"/>
                  </a:lnTo>
                  <a:lnTo>
                    <a:pt x="894351" y="950654"/>
                  </a:lnTo>
                  <a:lnTo>
                    <a:pt x="876101" y="968905"/>
                  </a:lnTo>
                  <a:lnTo>
                    <a:pt x="857852" y="980808"/>
                  </a:lnTo>
                  <a:lnTo>
                    <a:pt x="839602" y="994298"/>
                  </a:lnTo>
                  <a:lnTo>
                    <a:pt x="827700" y="1007788"/>
                  </a:lnTo>
                  <a:lnTo>
                    <a:pt x="805483" y="1026040"/>
                  </a:lnTo>
                  <a:lnTo>
                    <a:pt x="791995" y="1037943"/>
                  </a:lnTo>
                  <a:lnTo>
                    <a:pt x="770571" y="1051433"/>
                  </a:lnTo>
                  <a:lnTo>
                    <a:pt x="752321" y="1069684"/>
                  </a:lnTo>
                  <a:lnTo>
                    <a:pt x="734072" y="1078413"/>
                  </a:lnTo>
                  <a:lnTo>
                    <a:pt x="716616" y="1091903"/>
                  </a:lnTo>
                  <a:lnTo>
                    <a:pt x="695192" y="1104599"/>
                  </a:lnTo>
                  <a:lnTo>
                    <a:pt x="676943" y="1118090"/>
                  </a:lnTo>
                  <a:lnTo>
                    <a:pt x="654726" y="1126818"/>
                  </a:lnTo>
                  <a:lnTo>
                    <a:pt x="638063" y="1136341"/>
                  </a:lnTo>
                  <a:lnTo>
                    <a:pt x="619814" y="1145070"/>
                  </a:lnTo>
                  <a:lnTo>
                    <a:pt x="601564" y="1153799"/>
                  </a:lnTo>
                  <a:lnTo>
                    <a:pt x="564953" y="1143568"/>
                  </a:lnTo>
                  <a:lnTo>
                    <a:pt x="572778" y="1212043"/>
                  </a:lnTo>
                  <a:lnTo>
                    <a:pt x="1194241" y="1438603"/>
                  </a:lnTo>
                  <a:close/>
                  <a:moveTo>
                    <a:pt x="1307764" y="613974"/>
                  </a:moveTo>
                  <a:lnTo>
                    <a:pt x="1387529" y="1388974"/>
                  </a:lnTo>
                  <a:lnTo>
                    <a:pt x="1902046" y="1077684"/>
                  </a:lnTo>
                  <a:lnTo>
                    <a:pt x="1902046" y="1064923"/>
                  </a:lnTo>
                  <a:lnTo>
                    <a:pt x="1906013" y="1046671"/>
                  </a:lnTo>
                  <a:lnTo>
                    <a:pt x="1906013" y="1030801"/>
                  </a:lnTo>
                  <a:lnTo>
                    <a:pt x="1915535" y="1016517"/>
                  </a:lnTo>
                  <a:close/>
                  <a:moveTo>
                    <a:pt x="1110172" y="0"/>
                  </a:moveTo>
                  <a:lnTo>
                    <a:pt x="1114140" y="0"/>
                  </a:lnTo>
                  <a:lnTo>
                    <a:pt x="1304570" y="0"/>
                  </a:lnTo>
                  <a:lnTo>
                    <a:pt x="1286321" y="176958"/>
                  </a:lnTo>
                  <a:lnTo>
                    <a:pt x="1393438" y="172197"/>
                  </a:lnTo>
                  <a:lnTo>
                    <a:pt x="1441839" y="344394"/>
                  </a:lnTo>
                  <a:lnTo>
                    <a:pt x="1352971" y="366613"/>
                  </a:lnTo>
                  <a:lnTo>
                    <a:pt x="1357732" y="376135"/>
                  </a:lnTo>
                  <a:lnTo>
                    <a:pt x="1361699" y="384864"/>
                  </a:lnTo>
                  <a:lnTo>
                    <a:pt x="1375188" y="396767"/>
                  </a:lnTo>
                  <a:lnTo>
                    <a:pt x="1388677" y="415018"/>
                  </a:lnTo>
                  <a:lnTo>
                    <a:pt x="1406927" y="437237"/>
                  </a:lnTo>
                  <a:lnTo>
                    <a:pt x="1418829" y="458663"/>
                  </a:lnTo>
                  <a:lnTo>
                    <a:pt x="1441839" y="481675"/>
                  </a:lnTo>
                  <a:lnTo>
                    <a:pt x="1464056" y="503894"/>
                  </a:lnTo>
                  <a:lnTo>
                    <a:pt x="1485479" y="529287"/>
                  </a:lnTo>
                  <a:lnTo>
                    <a:pt x="1498968" y="538810"/>
                  </a:lnTo>
                  <a:lnTo>
                    <a:pt x="1512457" y="552300"/>
                  </a:lnTo>
                  <a:lnTo>
                    <a:pt x="1525946" y="561029"/>
                  </a:lnTo>
                  <a:lnTo>
                    <a:pt x="1540228" y="574519"/>
                  </a:lnTo>
                  <a:lnTo>
                    <a:pt x="1552130" y="582454"/>
                  </a:lnTo>
                  <a:lnTo>
                    <a:pt x="1565619" y="591183"/>
                  </a:lnTo>
                  <a:lnTo>
                    <a:pt x="1583868" y="604673"/>
                  </a:lnTo>
                  <a:lnTo>
                    <a:pt x="1597357" y="614195"/>
                  </a:lnTo>
                  <a:lnTo>
                    <a:pt x="1609259" y="622924"/>
                  </a:lnTo>
                  <a:lnTo>
                    <a:pt x="1627509" y="632447"/>
                  </a:lnTo>
                  <a:lnTo>
                    <a:pt x="1645758" y="641176"/>
                  </a:lnTo>
                  <a:lnTo>
                    <a:pt x="1663214" y="649111"/>
                  </a:lnTo>
                  <a:lnTo>
                    <a:pt x="1675910" y="653079"/>
                  </a:lnTo>
                  <a:lnTo>
                    <a:pt x="1689399" y="662601"/>
                  </a:lnTo>
                  <a:lnTo>
                    <a:pt x="1707648" y="666569"/>
                  </a:lnTo>
                  <a:lnTo>
                    <a:pt x="1721137" y="676091"/>
                  </a:lnTo>
                  <a:lnTo>
                    <a:pt x="1734626" y="680852"/>
                  </a:lnTo>
                  <a:lnTo>
                    <a:pt x="1751288" y="684820"/>
                  </a:lnTo>
                  <a:lnTo>
                    <a:pt x="1764777" y="689581"/>
                  </a:lnTo>
                  <a:lnTo>
                    <a:pt x="1778266" y="698310"/>
                  </a:lnTo>
                  <a:lnTo>
                    <a:pt x="1803657" y="703071"/>
                  </a:lnTo>
                  <a:lnTo>
                    <a:pt x="1830635" y="711007"/>
                  </a:lnTo>
                  <a:lnTo>
                    <a:pt x="1853645" y="719735"/>
                  </a:lnTo>
                  <a:lnTo>
                    <a:pt x="1879036" y="728464"/>
                  </a:lnTo>
                  <a:lnTo>
                    <a:pt x="1897285" y="733226"/>
                  </a:lnTo>
                  <a:lnTo>
                    <a:pt x="1915535" y="737987"/>
                  </a:lnTo>
                  <a:lnTo>
                    <a:pt x="1929024" y="746716"/>
                  </a:lnTo>
                  <a:lnTo>
                    <a:pt x="1945686" y="751477"/>
                  </a:lnTo>
                  <a:lnTo>
                    <a:pt x="1963936" y="756238"/>
                  </a:lnTo>
                  <a:lnTo>
                    <a:pt x="1972664" y="756238"/>
                  </a:lnTo>
                  <a:lnTo>
                    <a:pt x="2025826" y="570551"/>
                  </a:lnTo>
                  <a:lnTo>
                    <a:pt x="2121835" y="600705"/>
                  </a:lnTo>
                  <a:lnTo>
                    <a:pt x="2101205" y="703071"/>
                  </a:lnTo>
                  <a:lnTo>
                    <a:pt x="2304331" y="627686"/>
                  </a:lnTo>
                  <a:lnTo>
                    <a:pt x="2370981" y="649111"/>
                  </a:lnTo>
                  <a:lnTo>
                    <a:pt x="2379709" y="838766"/>
                  </a:lnTo>
                  <a:lnTo>
                    <a:pt x="2325754" y="879236"/>
                  </a:lnTo>
                  <a:lnTo>
                    <a:pt x="2379709" y="927641"/>
                  </a:lnTo>
                  <a:lnTo>
                    <a:pt x="2339243" y="1099838"/>
                  </a:lnTo>
                  <a:lnTo>
                    <a:pt x="2121835" y="1056194"/>
                  </a:lnTo>
                  <a:lnTo>
                    <a:pt x="2121835" y="1069684"/>
                  </a:lnTo>
                  <a:lnTo>
                    <a:pt x="2118661" y="1078413"/>
                  </a:lnTo>
                  <a:lnTo>
                    <a:pt x="2118661" y="1099838"/>
                  </a:lnTo>
                  <a:lnTo>
                    <a:pt x="2114693" y="1108567"/>
                  </a:lnTo>
                  <a:lnTo>
                    <a:pt x="2114693" y="1122851"/>
                  </a:lnTo>
                  <a:lnTo>
                    <a:pt x="2114693" y="1136341"/>
                  </a:lnTo>
                  <a:lnTo>
                    <a:pt x="2114693" y="1149831"/>
                  </a:lnTo>
                  <a:lnTo>
                    <a:pt x="2114693" y="1161734"/>
                  </a:lnTo>
                  <a:lnTo>
                    <a:pt x="2114693" y="1175224"/>
                  </a:lnTo>
                  <a:lnTo>
                    <a:pt x="2114693" y="1193475"/>
                  </a:lnTo>
                  <a:lnTo>
                    <a:pt x="2114693" y="1215694"/>
                  </a:lnTo>
                  <a:lnTo>
                    <a:pt x="2114693" y="1228391"/>
                  </a:lnTo>
                  <a:lnTo>
                    <a:pt x="2114693" y="1245848"/>
                  </a:lnTo>
                  <a:lnTo>
                    <a:pt x="2109933" y="1264100"/>
                  </a:lnTo>
                  <a:lnTo>
                    <a:pt x="2109933" y="1282351"/>
                  </a:lnTo>
                  <a:lnTo>
                    <a:pt x="2109933" y="1299015"/>
                  </a:lnTo>
                  <a:lnTo>
                    <a:pt x="2109933" y="1317267"/>
                  </a:lnTo>
                  <a:lnTo>
                    <a:pt x="2109933" y="1335518"/>
                  </a:lnTo>
                  <a:lnTo>
                    <a:pt x="2109933" y="1356150"/>
                  </a:lnTo>
                  <a:lnTo>
                    <a:pt x="2109933" y="1369640"/>
                  </a:lnTo>
                  <a:lnTo>
                    <a:pt x="2109933" y="1387891"/>
                  </a:lnTo>
                  <a:lnTo>
                    <a:pt x="2109933" y="1406142"/>
                  </a:lnTo>
                  <a:lnTo>
                    <a:pt x="2109933" y="1422807"/>
                  </a:lnTo>
                  <a:lnTo>
                    <a:pt x="2109933" y="1441058"/>
                  </a:lnTo>
                  <a:lnTo>
                    <a:pt x="2109933" y="1458516"/>
                  </a:lnTo>
                  <a:lnTo>
                    <a:pt x="2109933" y="1476767"/>
                  </a:lnTo>
                  <a:lnTo>
                    <a:pt x="2109933" y="1493431"/>
                  </a:lnTo>
                  <a:lnTo>
                    <a:pt x="2109933" y="1511682"/>
                  </a:lnTo>
                  <a:lnTo>
                    <a:pt x="2109933" y="1525172"/>
                  </a:lnTo>
                  <a:lnTo>
                    <a:pt x="2109933" y="1538662"/>
                  </a:lnTo>
                  <a:lnTo>
                    <a:pt x="2114693" y="1555327"/>
                  </a:lnTo>
                  <a:lnTo>
                    <a:pt x="2114693" y="1564056"/>
                  </a:lnTo>
                  <a:lnTo>
                    <a:pt x="2114693" y="1582307"/>
                  </a:lnTo>
                  <a:lnTo>
                    <a:pt x="2118661" y="1595797"/>
                  </a:lnTo>
                  <a:lnTo>
                    <a:pt x="2121835" y="1610081"/>
                  </a:lnTo>
                  <a:lnTo>
                    <a:pt x="2126595" y="1630712"/>
                  </a:lnTo>
                  <a:lnTo>
                    <a:pt x="2131356" y="1657693"/>
                  </a:lnTo>
                  <a:lnTo>
                    <a:pt x="2135323" y="1675944"/>
                  </a:lnTo>
                  <a:lnTo>
                    <a:pt x="2144845" y="1697369"/>
                  </a:lnTo>
                  <a:lnTo>
                    <a:pt x="2149606" y="1710859"/>
                  </a:lnTo>
                  <a:lnTo>
                    <a:pt x="2153573" y="1729111"/>
                  </a:lnTo>
                  <a:lnTo>
                    <a:pt x="2158334" y="1741014"/>
                  </a:lnTo>
                  <a:lnTo>
                    <a:pt x="2163095" y="1754504"/>
                  </a:lnTo>
                  <a:lnTo>
                    <a:pt x="2171823" y="1767994"/>
                  </a:lnTo>
                  <a:lnTo>
                    <a:pt x="2176583" y="1777516"/>
                  </a:lnTo>
                  <a:lnTo>
                    <a:pt x="2441599" y="1710859"/>
                  </a:lnTo>
                  <a:lnTo>
                    <a:pt x="2419382" y="1918765"/>
                  </a:lnTo>
                  <a:lnTo>
                    <a:pt x="2508250" y="1975900"/>
                  </a:lnTo>
                  <a:lnTo>
                    <a:pt x="2449534" y="2191741"/>
                  </a:lnTo>
                  <a:lnTo>
                    <a:pt x="2255136" y="2148096"/>
                  </a:lnTo>
                  <a:lnTo>
                    <a:pt x="2224985" y="2236972"/>
                  </a:lnTo>
                  <a:lnTo>
                    <a:pt x="2034554" y="2161586"/>
                  </a:lnTo>
                  <a:lnTo>
                    <a:pt x="2002815" y="2109213"/>
                  </a:lnTo>
                  <a:lnTo>
                    <a:pt x="1998055" y="2109213"/>
                  </a:lnTo>
                  <a:lnTo>
                    <a:pt x="1986153" y="2117942"/>
                  </a:lnTo>
                  <a:lnTo>
                    <a:pt x="1977425" y="2117942"/>
                  </a:lnTo>
                  <a:lnTo>
                    <a:pt x="1963936" y="2122703"/>
                  </a:lnTo>
                  <a:lnTo>
                    <a:pt x="1954414" y="2129845"/>
                  </a:lnTo>
                  <a:lnTo>
                    <a:pt x="1940925" y="2139368"/>
                  </a:lnTo>
                  <a:lnTo>
                    <a:pt x="1924263" y="2143335"/>
                  </a:lnTo>
                  <a:lnTo>
                    <a:pt x="1906013" y="2152858"/>
                  </a:lnTo>
                  <a:lnTo>
                    <a:pt x="1888557" y="2161586"/>
                  </a:lnTo>
                  <a:lnTo>
                    <a:pt x="1870307" y="2175076"/>
                  </a:lnTo>
                  <a:lnTo>
                    <a:pt x="1848884" y="2188566"/>
                  </a:lnTo>
                  <a:lnTo>
                    <a:pt x="1826667" y="2196502"/>
                  </a:lnTo>
                  <a:lnTo>
                    <a:pt x="1803657" y="2214753"/>
                  </a:lnTo>
                  <a:lnTo>
                    <a:pt x="1783027" y="2233004"/>
                  </a:lnTo>
                  <a:lnTo>
                    <a:pt x="1755256" y="2246494"/>
                  </a:lnTo>
                  <a:lnTo>
                    <a:pt x="1734626" y="2263159"/>
                  </a:lnTo>
                  <a:lnTo>
                    <a:pt x="1707648" y="2280616"/>
                  </a:lnTo>
                  <a:lnTo>
                    <a:pt x="1684638" y="2303629"/>
                  </a:lnTo>
                  <a:lnTo>
                    <a:pt x="1663214" y="2320293"/>
                  </a:lnTo>
                  <a:lnTo>
                    <a:pt x="1640997" y="2342512"/>
                  </a:lnTo>
                  <a:lnTo>
                    <a:pt x="1617987" y="2365525"/>
                  </a:lnTo>
                  <a:lnTo>
                    <a:pt x="1606085" y="2386156"/>
                  </a:lnTo>
                  <a:lnTo>
                    <a:pt x="1583868" y="2404408"/>
                  </a:lnTo>
                  <a:lnTo>
                    <a:pt x="1570380" y="2427420"/>
                  </a:lnTo>
                  <a:lnTo>
                    <a:pt x="1556097" y="2440910"/>
                  </a:lnTo>
                  <a:lnTo>
                    <a:pt x="1542608" y="2457574"/>
                  </a:lnTo>
                  <a:lnTo>
                    <a:pt x="1530706" y="2479794"/>
                  </a:lnTo>
                  <a:lnTo>
                    <a:pt x="1521978" y="2489316"/>
                  </a:lnTo>
                  <a:lnTo>
                    <a:pt x="1675910" y="2581366"/>
                  </a:lnTo>
                  <a:lnTo>
                    <a:pt x="1583868" y="2745628"/>
                  </a:lnTo>
                  <a:lnTo>
                    <a:pt x="1468817" y="2740866"/>
                  </a:lnTo>
                  <a:lnTo>
                    <a:pt x="1478338" y="2882909"/>
                  </a:lnTo>
                  <a:lnTo>
                    <a:pt x="1279179" y="2913063"/>
                  </a:lnTo>
                  <a:lnTo>
                    <a:pt x="1279179" y="2630565"/>
                  </a:lnTo>
                  <a:lnTo>
                    <a:pt x="1155400" y="2784510"/>
                  </a:lnTo>
                  <a:lnTo>
                    <a:pt x="1100651" y="2621836"/>
                  </a:lnTo>
                  <a:lnTo>
                    <a:pt x="1256169" y="2523438"/>
                  </a:lnTo>
                  <a:lnTo>
                    <a:pt x="1295175" y="2464812"/>
                  </a:lnTo>
                  <a:lnTo>
                    <a:pt x="1292847" y="2441141"/>
                  </a:lnTo>
                  <a:lnTo>
                    <a:pt x="634728" y="2096054"/>
                  </a:lnTo>
                  <a:lnTo>
                    <a:pt x="615341" y="2108200"/>
                  </a:lnTo>
                  <a:lnTo>
                    <a:pt x="571884" y="2078506"/>
                  </a:lnTo>
                  <a:lnTo>
                    <a:pt x="536646" y="2076265"/>
                  </a:lnTo>
                  <a:lnTo>
                    <a:pt x="606425" y="2294732"/>
                  </a:lnTo>
                  <a:lnTo>
                    <a:pt x="496094" y="2390776"/>
                  </a:lnTo>
                  <a:lnTo>
                    <a:pt x="411956" y="2223294"/>
                  </a:lnTo>
                  <a:lnTo>
                    <a:pt x="274637" y="2427288"/>
                  </a:lnTo>
                  <a:lnTo>
                    <a:pt x="141287" y="2285207"/>
                  </a:lnTo>
                  <a:lnTo>
                    <a:pt x="261143" y="2157413"/>
                  </a:lnTo>
                  <a:lnTo>
                    <a:pt x="173037" y="2095500"/>
                  </a:lnTo>
                  <a:lnTo>
                    <a:pt x="261143" y="1944688"/>
                  </a:lnTo>
                  <a:lnTo>
                    <a:pt x="393548" y="1980228"/>
                  </a:lnTo>
                  <a:lnTo>
                    <a:pt x="393548" y="1971676"/>
                  </a:lnTo>
                  <a:lnTo>
                    <a:pt x="393548" y="1953419"/>
                  </a:lnTo>
                  <a:lnTo>
                    <a:pt x="393548" y="1944688"/>
                  </a:lnTo>
                  <a:lnTo>
                    <a:pt x="393548" y="1928019"/>
                  </a:lnTo>
                  <a:lnTo>
                    <a:pt x="393548" y="1918494"/>
                  </a:lnTo>
                  <a:lnTo>
                    <a:pt x="393548" y="1900238"/>
                  </a:lnTo>
                  <a:lnTo>
                    <a:pt x="393548" y="1886744"/>
                  </a:lnTo>
                  <a:lnTo>
                    <a:pt x="393548" y="1873251"/>
                  </a:lnTo>
                  <a:lnTo>
                    <a:pt x="393548" y="1856582"/>
                  </a:lnTo>
                  <a:lnTo>
                    <a:pt x="393548" y="1843088"/>
                  </a:lnTo>
                  <a:lnTo>
                    <a:pt x="393548" y="1824832"/>
                  </a:lnTo>
                  <a:lnTo>
                    <a:pt x="393548" y="1807369"/>
                  </a:lnTo>
                  <a:lnTo>
                    <a:pt x="393548" y="1794669"/>
                  </a:lnTo>
                  <a:lnTo>
                    <a:pt x="393548" y="1777207"/>
                  </a:lnTo>
                  <a:lnTo>
                    <a:pt x="393548" y="1758951"/>
                  </a:lnTo>
                  <a:lnTo>
                    <a:pt x="393548" y="1740694"/>
                  </a:lnTo>
                  <a:lnTo>
                    <a:pt x="393548" y="1724026"/>
                  </a:lnTo>
                  <a:lnTo>
                    <a:pt x="393548" y="1701007"/>
                  </a:lnTo>
                  <a:lnTo>
                    <a:pt x="393548" y="1683544"/>
                  </a:lnTo>
                  <a:lnTo>
                    <a:pt x="393548" y="1662113"/>
                  </a:lnTo>
                  <a:lnTo>
                    <a:pt x="393548" y="1639888"/>
                  </a:lnTo>
                  <a:lnTo>
                    <a:pt x="388797" y="1612107"/>
                  </a:lnTo>
                  <a:lnTo>
                    <a:pt x="388797" y="1591469"/>
                  </a:lnTo>
                  <a:lnTo>
                    <a:pt x="384046" y="1563688"/>
                  </a:lnTo>
                  <a:lnTo>
                    <a:pt x="384046" y="1543051"/>
                  </a:lnTo>
                  <a:lnTo>
                    <a:pt x="384046" y="1529557"/>
                  </a:lnTo>
                  <a:lnTo>
                    <a:pt x="381671" y="1511301"/>
                  </a:lnTo>
                  <a:lnTo>
                    <a:pt x="381671" y="1497807"/>
                  </a:lnTo>
                  <a:lnTo>
                    <a:pt x="381671" y="1484313"/>
                  </a:lnTo>
                  <a:lnTo>
                    <a:pt x="376920" y="1458119"/>
                  </a:lnTo>
                  <a:lnTo>
                    <a:pt x="376920" y="1435894"/>
                  </a:lnTo>
                  <a:lnTo>
                    <a:pt x="372169" y="1417638"/>
                  </a:lnTo>
                  <a:lnTo>
                    <a:pt x="372169" y="1405732"/>
                  </a:lnTo>
                  <a:lnTo>
                    <a:pt x="372169" y="1392238"/>
                  </a:lnTo>
                  <a:lnTo>
                    <a:pt x="372169" y="1382713"/>
                  </a:lnTo>
                  <a:lnTo>
                    <a:pt x="367418" y="1355726"/>
                  </a:lnTo>
                  <a:lnTo>
                    <a:pt x="367418" y="1330326"/>
                  </a:lnTo>
                  <a:lnTo>
                    <a:pt x="358708" y="1303338"/>
                  </a:lnTo>
                  <a:lnTo>
                    <a:pt x="358708" y="1281907"/>
                  </a:lnTo>
                  <a:lnTo>
                    <a:pt x="353958" y="1254919"/>
                  </a:lnTo>
                  <a:lnTo>
                    <a:pt x="353958" y="1253291"/>
                  </a:lnTo>
                  <a:lnTo>
                    <a:pt x="127547" y="1409700"/>
                  </a:lnTo>
                  <a:lnTo>
                    <a:pt x="53871" y="1293367"/>
                  </a:lnTo>
                  <a:lnTo>
                    <a:pt x="115664" y="1188114"/>
                  </a:lnTo>
                  <a:lnTo>
                    <a:pt x="0" y="1074155"/>
                  </a:lnTo>
                  <a:lnTo>
                    <a:pt x="31689" y="968901"/>
                  </a:lnTo>
                  <a:lnTo>
                    <a:pt x="229744" y="1091565"/>
                  </a:lnTo>
                  <a:lnTo>
                    <a:pt x="247965" y="897677"/>
                  </a:lnTo>
                  <a:lnTo>
                    <a:pt x="411163" y="879475"/>
                  </a:lnTo>
                  <a:lnTo>
                    <a:pt x="392065" y="1043549"/>
                  </a:lnTo>
                  <a:lnTo>
                    <a:pt x="393677" y="1042704"/>
                  </a:lnTo>
                  <a:lnTo>
                    <a:pt x="415894" y="1030801"/>
                  </a:lnTo>
                  <a:lnTo>
                    <a:pt x="438904" y="1021278"/>
                  </a:lnTo>
                  <a:lnTo>
                    <a:pt x="447633" y="1012550"/>
                  </a:lnTo>
                  <a:lnTo>
                    <a:pt x="459534" y="1003027"/>
                  </a:lnTo>
                  <a:lnTo>
                    <a:pt x="473817" y="999059"/>
                  </a:lnTo>
                  <a:lnTo>
                    <a:pt x="487306" y="989537"/>
                  </a:lnTo>
                  <a:lnTo>
                    <a:pt x="504762" y="980808"/>
                  </a:lnTo>
                  <a:lnTo>
                    <a:pt x="517457" y="971286"/>
                  </a:lnTo>
                  <a:lnTo>
                    <a:pt x="530946" y="964144"/>
                  </a:lnTo>
                  <a:lnTo>
                    <a:pt x="549196" y="955415"/>
                  </a:lnTo>
                  <a:lnTo>
                    <a:pt x="566652" y="945893"/>
                  </a:lnTo>
                  <a:lnTo>
                    <a:pt x="579347" y="932403"/>
                  </a:lnTo>
                  <a:lnTo>
                    <a:pt x="596803" y="923674"/>
                  </a:lnTo>
                  <a:lnTo>
                    <a:pt x="615053" y="909390"/>
                  </a:lnTo>
                  <a:lnTo>
                    <a:pt x="628542" y="902248"/>
                  </a:lnTo>
                  <a:lnTo>
                    <a:pt x="645204" y="893519"/>
                  </a:lnTo>
                  <a:lnTo>
                    <a:pt x="658693" y="879236"/>
                  </a:lnTo>
                  <a:lnTo>
                    <a:pt x="681703" y="870507"/>
                  </a:lnTo>
                  <a:lnTo>
                    <a:pt x="695192" y="852256"/>
                  </a:lnTo>
                  <a:lnTo>
                    <a:pt x="716616" y="838766"/>
                  </a:lnTo>
                  <a:lnTo>
                    <a:pt x="730105" y="822101"/>
                  </a:lnTo>
                  <a:lnTo>
                    <a:pt x="752321" y="808611"/>
                  </a:lnTo>
                  <a:lnTo>
                    <a:pt x="770571" y="786392"/>
                  </a:lnTo>
                  <a:lnTo>
                    <a:pt x="791995" y="769728"/>
                  </a:lnTo>
                  <a:lnTo>
                    <a:pt x="805483" y="751477"/>
                  </a:lnTo>
                  <a:lnTo>
                    <a:pt x="827700" y="733226"/>
                  </a:lnTo>
                  <a:lnTo>
                    <a:pt x="844363" y="711007"/>
                  </a:lnTo>
                  <a:lnTo>
                    <a:pt x="867373" y="689581"/>
                  </a:lnTo>
                  <a:lnTo>
                    <a:pt x="885623" y="666569"/>
                  </a:lnTo>
                  <a:lnTo>
                    <a:pt x="901492" y="649111"/>
                  </a:lnTo>
                  <a:lnTo>
                    <a:pt x="919742" y="627686"/>
                  </a:lnTo>
                  <a:lnTo>
                    <a:pt x="942752" y="609434"/>
                  </a:lnTo>
                  <a:lnTo>
                    <a:pt x="961002" y="587215"/>
                  </a:lnTo>
                  <a:lnTo>
                    <a:pt x="976871" y="570551"/>
                  </a:lnTo>
                  <a:lnTo>
                    <a:pt x="995120" y="547539"/>
                  </a:lnTo>
                  <a:lnTo>
                    <a:pt x="1008609" y="529287"/>
                  </a:lnTo>
                  <a:lnTo>
                    <a:pt x="1022892" y="508655"/>
                  </a:lnTo>
                  <a:lnTo>
                    <a:pt x="1038761" y="490404"/>
                  </a:lnTo>
                  <a:lnTo>
                    <a:pt x="1053043" y="476914"/>
                  </a:lnTo>
                  <a:lnTo>
                    <a:pt x="1066532" y="458663"/>
                  </a:lnTo>
                  <a:lnTo>
                    <a:pt x="1080021" y="441999"/>
                  </a:lnTo>
                  <a:lnTo>
                    <a:pt x="1091923" y="433270"/>
                  </a:lnTo>
                  <a:lnTo>
                    <a:pt x="1110172" y="406290"/>
                  </a:lnTo>
                  <a:lnTo>
                    <a:pt x="1123661" y="389625"/>
                  </a:lnTo>
                  <a:lnTo>
                    <a:pt x="1137150" y="380103"/>
                  </a:lnTo>
                  <a:lnTo>
                    <a:pt x="1141911" y="376135"/>
                  </a:lnTo>
                  <a:lnTo>
                    <a:pt x="991153" y="264247"/>
                  </a:lnTo>
                  <a:lnTo>
                    <a:pt x="1022892" y="197590"/>
                  </a:lnTo>
                  <a:lnTo>
                    <a:pt x="1026859" y="197590"/>
                  </a:lnTo>
                  <a:lnTo>
                    <a:pt x="1034794" y="202351"/>
                  </a:lnTo>
                  <a:lnTo>
                    <a:pt x="1048282" y="211080"/>
                  </a:lnTo>
                  <a:lnTo>
                    <a:pt x="1070499" y="220603"/>
                  </a:lnTo>
                  <a:lnTo>
                    <a:pt x="1083988" y="224570"/>
                  </a:lnTo>
                  <a:lnTo>
                    <a:pt x="1096683" y="234093"/>
                  </a:lnTo>
                  <a:lnTo>
                    <a:pt x="1110172" y="238854"/>
                  </a:lnTo>
                  <a:lnTo>
                    <a:pt x="1114140" y="234093"/>
                  </a:lnTo>
                  <a:lnTo>
                    <a:pt x="1110172" y="224570"/>
                  </a:lnTo>
                  <a:lnTo>
                    <a:pt x="1110172" y="215841"/>
                  </a:lnTo>
                  <a:lnTo>
                    <a:pt x="1110172" y="197590"/>
                  </a:lnTo>
                  <a:lnTo>
                    <a:pt x="1110172" y="185687"/>
                  </a:lnTo>
                  <a:lnTo>
                    <a:pt x="1110172" y="167436"/>
                  </a:lnTo>
                  <a:lnTo>
                    <a:pt x="1110172" y="145217"/>
                  </a:lnTo>
                  <a:lnTo>
                    <a:pt x="1110172" y="128553"/>
                  </a:lnTo>
                  <a:lnTo>
                    <a:pt x="1110172" y="110301"/>
                  </a:lnTo>
                  <a:lnTo>
                    <a:pt x="1110172" y="83321"/>
                  </a:lnTo>
                  <a:lnTo>
                    <a:pt x="1110172" y="66657"/>
                  </a:lnTo>
                  <a:lnTo>
                    <a:pt x="1110172" y="48406"/>
                  </a:lnTo>
                  <a:lnTo>
                    <a:pt x="1110172" y="30155"/>
                  </a:lnTo>
                  <a:lnTo>
                    <a:pt x="1110172" y="16664"/>
                  </a:lnTo>
                  <a:lnTo>
                    <a:pt x="1110172" y="7936"/>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3" name="Овал 1"/>
            <p:cNvSpPr/>
            <p:nvPr/>
          </p:nvSpPr>
          <p:spPr>
            <a:xfrm rot="11700000">
              <a:off x="1167974" y="7672815"/>
              <a:ext cx="668336" cy="802942"/>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4" name="Равнобедренный треугольник 21"/>
            <p:cNvSpPr/>
            <p:nvPr/>
          </p:nvSpPr>
          <p:spPr>
            <a:xfrm>
              <a:off x="-130075" y="8840548"/>
              <a:ext cx="846334" cy="127659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5" name="Freeform 46"/>
            <p:cNvSpPr>
              <a:spLocks/>
            </p:cNvSpPr>
            <p:nvPr/>
          </p:nvSpPr>
          <p:spPr bwMode="auto">
            <a:xfrm>
              <a:off x="2170479" y="8906509"/>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9" name="Равнобедренный треугольник 21"/>
            <p:cNvSpPr/>
            <p:nvPr/>
          </p:nvSpPr>
          <p:spPr>
            <a:xfrm rot="20627675">
              <a:off x="3739494" y="8329241"/>
              <a:ext cx="699272" cy="85498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 name="Полилиния 189"/>
            <p:cNvSpPr/>
            <p:nvPr/>
          </p:nvSpPr>
          <p:spPr>
            <a:xfrm rot="5400000">
              <a:off x="4659135" y="7792735"/>
              <a:ext cx="455995" cy="606888"/>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1" name="Freeform 46"/>
            <p:cNvSpPr>
              <a:spLocks/>
            </p:cNvSpPr>
            <p:nvPr/>
          </p:nvSpPr>
          <p:spPr bwMode="auto">
            <a:xfrm>
              <a:off x="4326513" y="7943177"/>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2" name="Овал 1"/>
            <p:cNvSpPr/>
            <p:nvPr/>
          </p:nvSpPr>
          <p:spPr>
            <a:xfrm>
              <a:off x="4403668" y="8324177"/>
              <a:ext cx="360040" cy="432555"/>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3" name="Freeform 15"/>
            <p:cNvSpPr>
              <a:spLocks/>
            </p:cNvSpPr>
            <p:nvPr/>
          </p:nvSpPr>
          <p:spPr bwMode="auto">
            <a:xfrm>
              <a:off x="4906940" y="8350414"/>
              <a:ext cx="517525" cy="666750"/>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4" name="Freeform 8"/>
            <p:cNvSpPr>
              <a:spLocks/>
            </p:cNvSpPr>
            <p:nvPr/>
          </p:nvSpPr>
          <p:spPr bwMode="auto">
            <a:xfrm>
              <a:off x="3929323" y="7846358"/>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6" name="Freeform 8"/>
            <p:cNvSpPr>
              <a:spLocks/>
            </p:cNvSpPr>
            <p:nvPr/>
          </p:nvSpPr>
          <p:spPr bwMode="auto">
            <a:xfrm>
              <a:off x="3433253" y="8889754"/>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8" name="Равнобедренный треугольник 21"/>
            <p:cNvSpPr/>
            <p:nvPr/>
          </p:nvSpPr>
          <p:spPr>
            <a:xfrm>
              <a:off x="4340541" y="9034881"/>
              <a:ext cx="846334" cy="127659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0" name="Овал 14"/>
            <p:cNvSpPr/>
            <p:nvPr/>
          </p:nvSpPr>
          <p:spPr>
            <a:xfrm rot="20163581" flipH="1">
              <a:off x="5134031" y="9102267"/>
              <a:ext cx="355790" cy="570910"/>
            </a:xfrm>
            <a:custGeom>
              <a:avLst/>
              <a:gdLst/>
              <a:ahLst/>
              <a:cxnLst/>
              <a:rect l="l" t="t" r="r" b="b"/>
              <a:pathLst>
                <a:path w="1421958" h="2281709">
                  <a:moveTo>
                    <a:pt x="212750" y="0"/>
                  </a:moveTo>
                  <a:lnTo>
                    <a:pt x="85545" y="212277"/>
                  </a:lnTo>
                  <a:cubicBezTo>
                    <a:pt x="68058" y="334728"/>
                    <a:pt x="122760" y="493275"/>
                    <a:pt x="105273" y="615727"/>
                  </a:cubicBezTo>
                  <a:lnTo>
                    <a:pt x="101064" y="739334"/>
                  </a:lnTo>
                  <a:cubicBezTo>
                    <a:pt x="127290" y="757198"/>
                    <a:pt x="154887" y="772973"/>
                    <a:pt x="181798" y="789793"/>
                  </a:cubicBezTo>
                  <a:lnTo>
                    <a:pt x="438125" y="837854"/>
                  </a:lnTo>
                  <a:cubicBezTo>
                    <a:pt x="460580" y="711615"/>
                    <a:pt x="540931" y="605683"/>
                    <a:pt x="651211" y="548577"/>
                  </a:cubicBezTo>
                  <a:cubicBezTo>
                    <a:pt x="607769" y="509391"/>
                    <a:pt x="576776" y="456910"/>
                    <a:pt x="564246" y="397561"/>
                  </a:cubicBezTo>
                  <a:lnTo>
                    <a:pt x="557136" y="397469"/>
                  </a:lnTo>
                  <a:cubicBezTo>
                    <a:pt x="520819" y="397469"/>
                    <a:pt x="484947" y="405490"/>
                    <a:pt x="448852" y="409501"/>
                  </a:cubicBezTo>
                  <a:lnTo>
                    <a:pt x="220252" y="349343"/>
                  </a:lnTo>
                  <a:lnTo>
                    <a:pt x="212199" y="344615"/>
                  </a:lnTo>
                  <a:cubicBezTo>
                    <a:pt x="211892" y="336349"/>
                    <a:pt x="331693" y="345743"/>
                    <a:pt x="376663" y="337311"/>
                  </a:cubicBezTo>
                  <a:cubicBezTo>
                    <a:pt x="390875" y="334646"/>
                    <a:pt x="398386" y="314845"/>
                    <a:pt x="412757" y="313248"/>
                  </a:cubicBezTo>
                  <a:cubicBezTo>
                    <a:pt x="473353" y="306515"/>
                    <a:pt x="522347" y="301478"/>
                    <a:pt x="561854" y="297897"/>
                  </a:cubicBezTo>
                  <a:cubicBezTo>
                    <a:pt x="579957" y="157467"/>
                    <a:pt x="700312" y="49461"/>
                    <a:pt x="845894" y="49461"/>
                  </a:cubicBezTo>
                  <a:cubicBezTo>
                    <a:pt x="1004970" y="49461"/>
                    <a:pt x="1133926" y="178417"/>
                    <a:pt x="1133926" y="337493"/>
                  </a:cubicBezTo>
                  <a:cubicBezTo>
                    <a:pt x="1133926" y="421216"/>
                    <a:pt x="1098206" y="496595"/>
                    <a:pt x="1040578" y="548577"/>
                  </a:cubicBezTo>
                  <a:cubicBezTo>
                    <a:pt x="1172365" y="616821"/>
                    <a:pt x="1261410" y="754790"/>
                    <a:pt x="1261410" y="913557"/>
                  </a:cubicBezTo>
                  <a:cubicBezTo>
                    <a:pt x="1261410" y="1030081"/>
                    <a:pt x="1213445" y="1135404"/>
                    <a:pt x="1135871" y="1210537"/>
                  </a:cubicBezTo>
                  <a:cubicBezTo>
                    <a:pt x="1307523" y="1308529"/>
                    <a:pt x="1421958" y="1493723"/>
                    <a:pt x="1421958" y="1705645"/>
                  </a:cubicBezTo>
                  <a:cubicBezTo>
                    <a:pt x="1421958" y="2023796"/>
                    <a:pt x="1164045" y="2281709"/>
                    <a:pt x="845894" y="2281709"/>
                  </a:cubicBezTo>
                  <a:cubicBezTo>
                    <a:pt x="527743" y="2281709"/>
                    <a:pt x="269830" y="2023796"/>
                    <a:pt x="269830" y="1705645"/>
                  </a:cubicBezTo>
                  <a:cubicBezTo>
                    <a:pt x="269830" y="1493723"/>
                    <a:pt x="384265" y="1308529"/>
                    <a:pt x="555917" y="1210537"/>
                  </a:cubicBezTo>
                  <a:cubicBezTo>
                    <a:pt x="478343" y="1135404"/>
                    <a:pt x="430378" y="1030081"/>
                    <a:pt x="430378" y="913557"/>
                  </a:cubicBezTo>
                  <a:cubicBezTo>
                    <a:pt x="430378" y="890040"/>
                    <a:pt x="432332" y="866979"/>
                    <a:pt x="436684" y="844633"/>
                  </a:cubicBezTo>
                  <a:lnTo>
                    <a:pt x="386335" y="837920"/>
                  </a:lnTo>
                  <a:cubicBezTo>
                    <a:pt x="232947" y="837920"/>
                    <a:pt x="304927" y="847647"/>
                    <a:pt x="169766" y="813856"/>
                  </a:cubicBezTo>
                  <a:lnTo>
                    <a:pt x="133672" y="825888"/>
                  </a:lnTo>
                  <a:cubicBezTo>
                    <a:pt x="121493" y="829947"/>
                    <a:pt x="109615" y="836708"/>
                    <a:pt x="97567" y="842037"/>
                  </a:cubicBezTo>
                  <a:lnTo>
                    <a:pt x="92435" y="992764"/>
                  </a:lnTo>
                  <a:lnTo>
                    <a:pt x="105273" y="1702999"/>
                  </a:lnTo>
                  <a:lnTo>
                    <a:pt x="125814" y="2281709"/>
                  </a:lnTo>
                  <a:lnTo>
                    <a:pt x="23109" y="2255404"/>
                  </a:lnTo>
                  <a:lnTo>
                    <a:pt x="20541" y="1900287"/>
                  </a:lnTo>
                  <a:lnTo>
                    <a:pt x="0" y="1154979"/>
                  </a:lnTo>
                  <a:lnTo>
                    <a:pt x="29088" y="829041"/>
                  </a:lnTo>
                  <a:cubicBezTo>
                    <a:pt x="24101" y="823502"/>
                    <a:pt x="18968" y="818065"/>
                    <a:pt x="13356" y="813856"/>
                  </a:cubicBezTo>
                  <a:lnTo>
                    <a:pt x="30833" y="809487"/>
                  </a:lnTo>
                  <a:lnTo>
                    <a:pt x="37936" y="729893"/>
                  </a:lnTo>
                  <a:cubicBezTo>
                    <a:pt x="37643" y="729910"/>
                    <a:pt x="37530" y="729774"/>
                    <a:pt x="37419" y="729635"/>
                  </a:cubicBezTo>
                  <a:cubicBezTo>
                    <a:pt x="27089" y="716723"/>
                    <a:pt x="8851" y="681509"/>
                    <a:pt x="25387" y="681509"/>
                  </a:cubicBezTo>
                  <a:lnTo>
                    <a:pt x="40671" y="686346"/>
                  </a:lnTo>
                  <a:lnTo>
                    <a:pt x="12838" y="1247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1" name="Полилиния 200"/>
            <p:cNvSpPr/>
            <p:nvPr/>
          </p:nvSpPr>
          <p:spPr>
            <a:xfrm>
              <a:off x="2592553" y="8220349"/>
              <a:ext cx="708106" cy="942422"/>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2" name="Freeform 15"/>
            <p:cNvSpPr>
              <a:spLocks/>
            </p:cNvSpPr>
            <p:nvPr/>
          </p:nvSpPr>
          <p:spPr bwMode="auto">
            <a:xfrm rot="21264199">
              <a:off x="3369833" y="7791044"/>
              <a:ext cx="342952" cy="985241"/>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3" name="Freeform 46"/>
            <p:cNvSpPr>
              <a:spLocks/>
            </p:cNvSpPr>
            <p:nvPr/>
          </p:nvSpPr>
          <p:spPr bwMode="auto">
            <a:xfrm rot="16200000">
              <a:off x="2963314" y="7804286"/>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4" name="Freeform 8"/>
            <p:cNvSpPr>
              <a:spLocks/>
            </p:cNvSpPr>
            <p:nvPr/>
          </p:nvSpPr>
          <p:spPr bwMode="auto">
            <a:xfrm rot="19800000">
              <a:off x="1947860" y="7318810"/>
              <a:ext cx="939958" cy="838887"/>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5" name="Freeform 62"/>
            <p:cNvSpPr>
              <a:spLocks/>
            </p:cNvSpPr>
            <p:nvPr/>
          </p:nvSpPr>
          <p:spPr bwMode="auto">
            <a:xfrm rot="627833" flipH="1">
              <a:off x="12244131" y="9033903"/>
              <a:ext cx="668337" cy="720724"/>
            </a:xfrm>
            <a:custGeom>
              <a:avLst/>
              <a:gdLst/>
              <a:ahLst/>
              <a:cxnLst/>
              <a:rect l="l" t="t" r="r" b="b"/>
              <a:pathLst>
                <a:path w="1336675" h="1441450">
                  <a:moveTo>
                    <a:pt x="505048" y="764818"/>
                  </a:moveTo>
                  <a:lnTo>
                    <a:pt x="505619" y="766341"/>
                  </a:lnTo>
                  <a:lnTo>
                    <a:pt x="507883" y="769962"/>
                  </a:lnTo>
                  <a:lnTo>
                    <a:pt x="506397" y="766982"/>
                  </a:lnTo>
                  <a:close/>
                  <a:moveTo>
                    <a:pt x="319881" y="552146"/>
                  </a:moveTo>
                  <a:lnTo>
                    <a:pt x="319881" y="552939"/>
                  </a:lnTo>
                  <a:lnTo>
                    <a:pt x="319088" y="553733"/>
                  </a:lnTo>
                  <a:lnTo>
                    <a:pt x="319088" y="554526"/>
                  </a:lnTo>
                  <a:lnTo>
                    <a:pt x="394494" y="698116"/>
                  </a:lnTo>
                  <a:lnTo>
                    <a:pt x="288925" y="808386"/>
                  </a:lnTo>
                  <a:lnTo>
                    <a:pt x="287338" y="807593"/>
                  </a:lnTo>
                  <a:lnTo>
                    <a:pt x="287338" y="808386"/>
                  </a:lnTo>
                  <a:lnTo>
                    <a:pt x="287338" y="809180"/>
                  </a:lnTo>
                  <a:lnTo>
                    <a:pt x="288131" y="809973"/>
                  </a:lnTo>
                  <a:lnTo>
                    <a:pt x="502282" y="760216"/>
                  </a:lnTo>
                  <a:lnTo>
                    <a:pt x="500062" y="754282"/>
                  </a:lnTo>
                  <a:lnTo>
                    <a:pt x="581626" y="735232"/>
                  </a:lnTo>
                  <a:lnTo>
                    <a:pt x="580042" y="723326"/>
                  </a:lnTo>
                  <a:lnTo>
                    <a:pt x="580042" y="711420"/>
                  </a:lnTo>
                  <a:lnTo>
                    <a:pt x="581626" y="700307"/>
                  </a:lnTo>
                  <a:lnTo>
                    <a:pt x="585586" y="688401"/>
                  </a:lnTo>
                  <a:lnTo>
                    <a:pt x="586377" y="686020"/>
                  </a:lnTo>
                  <a:lnTo>
                    <a:pt x="587169" y="683638"/>
                  </a:lnTo>
                  <a:lnTo>
                    <a:pt x="587961" y="681257"/>
                  </a:lnTo>
                  <a:lnTo>
                    <a:pt x="588753" y="679670"/>
                  </a:lnTo>
                  <a:lnTo>
                    <a:pt x="529451" y="649224"/>
                  </a:lnTo>
                  <a:lnTo>
                    <a:pt x="527050" y="652104"/>
                  </a:lnTo>
                  <a:close/>
                  <a:moveTo>
                    <a:pt x="634206" y="342712"/>
                  </a:moveTo>
                  <a:lnTo>
                    <a:pt x="631825" y="343505"/>
                  </a:lnTo>
                  <a:lnTo>
                    <a:pt x="550863" y="471228"/>
                  </a:lnTo>
                  <a:lnTo>
                    <a:pt x="408781" y="437909"/>
                  </a:lnTo>
                  <a:lnTo>
                    <a:pt x="407988" y="438702"/>
                  </a:lnTo>
                  <a:lnTo>
                    <a:pt x="407194" y="439496"/>
                  </a:lnTo>
                  <a:lnTo>
                    <a:pt x="406400" y="440289"/>
                  </a:lnTo>
                  <a:lnTo>
                    <a:pt x="404813" y="441082"/>
                  </a:lnTo>
                  <a:lnTo>
                    <a:pt x="565338" y="611547"/>
                  </a:lnTo>
                  <a:lnTo>
                    <a:pt x="566580" y="610613"/>
                  </a:lnTo>
                  <a:lnTo>
                    <a:pt x="607758" y="655063"/>
                  </a:lnTo>
                  <a:lnTo>
                    <a:pt x="612510" y="650301"/>
                  </a:lnTo>
                  <a:lnTo>
                    <a:pt x="618053" y="645538"/>
                  </a:lnTo>
                  <a:lnTo>
                    <a:pt x="624388" y="643157"/>
                  </a:lnTo>
                  <a:lnTo>
                    <a:pt x="630723" y="639188"/>
                  </a:lnTo>
                  <a:lnTo>
                    <a:pt x="637850" y="636807"/>
                  </a:lnTo>
                  <a:lnTo>
                    <a:pt x="644977" y="634426"/>
                  </a:lnTo>
                  <a:lnTo>
                    <a:pt x="651312" y="633632"/>
                  </a:lnTo>
                  <a:lnTo>
                    <a:pt x="658439" y="632838"/>
                  </a:lnTo>
                  <a:lnTo>
                    <a:pt x="652896" y="555845"/>
                  </a:lnTo>
                  <a:lnTo>
                    <a:pt x="655909" y="554083"/>
                  </a:lnTo>
                  <a:lnTo>
                    <a:pt x="641350" y="342712"/>
                  </a:lnTo>
                  <a:lnTo>
                    <a:pt x="638969" y="342712"/>
                  </a:lnTo>
                  <a:lnTo>
                    <a:pt x="636588" y="342712"/>
                  </a:lnTo>
                  <a:close/>
                  <a:moveTo>
                    <a:pt x="755650" y="0"/>
                  </a:moveTo>
                  <a:lnTo>
                    <a:pt x="832644" y="174529"/>
                  </a:lnTo>
                  <a:lnTo>
                    <a:pt x="811213" y="246721"/>
                  </a:lnTo>
                  <a:lnTo>
                    <a:pt x="823913" y="251481"/>
                  </a:lnTo>
                  <a:lnTo>
                    <a:pt x="836613" y="255447"/>
                  </a:lnTo>
                  <a:lnTo>
                    <a:pt x="849313" y="260207"/>
                  </a:lnTo>
                  <a:lnTo>
                    <a:pt x="862013" y="265760"/>
                  </a:lnTo>
                  <a:lnTo>
                    <a:pt x="874713" y="271313"/>
                  </a:lnTo>
                  <a:lnTo>
                    <a:pt x="886619" y="277660"/>
                  </a:lnTo>
                  <a:lnTo>
                    <a:pt x="899319" y="284006"/>
                  </a:lnTo>
                  <a:lnTo>
                    <a:pt x="911225" y="290353"/>
                  </a:lnTo>
                  <a:lnTo>
                    <a:pt x="905446" y="299808"/>
                  </a:lnTo>
                  <a:lnTo>
                    <a:pt x="909238" y="302090"/>
                  </a:lnTo>
                  <a:lnTo>
                    <a:pt x="912390" y="303672"/>
                  </a:lnTo>
                  <a:lnTo>
                    <a:pt x="914755" y="305253"/>
                  </a:lnTo>
                  <a:lnTo>
                    <a:pt x="918695" y="306834"/>
                  </a:lnTo>
                  <a:lnTo>
                    <a:pt x="854069" y="504506"/>
                  </a:lnTo>
                  <a:lnTo>
                    <a:pt x="820968" y="502925"/>
                  </a:lnTo>
                  <a:lnTo>
                    <a:pt x="807570" y="460228"/>
                  </a:lnTo>
                  <a:lnTo>
                    <a:pt x="851729" y="387701"/>
                  </a:lnTo>
                  <a:lnTo>
                    <a:pt x="812800" y="451395"/>
                  </a:lnTo>
                  <a:lnTo>
                    <a:pt x="786606" y="361751"/>
                  </a:lnTo>
                  <a:lnTo>
                    <a:pt x="783431" y="360958"/>
                  </a:lnTo>
                  <a:lnTo>
                    <a:pt x="781844" y="360164"/>
                  </a:lnTo>
                  <a:lnTo>
                    <a:pt x="778669" y="360164"/>
                  </a:lnTo>
                  <a:lnTo>
                    <a:pt x="777081" y="359371"/>
                  </a:lnTo>
                  <a:lnTo>
                    <a:pt x="727869" y="525174"/>
                  </a:lnTo>
                  <a:lnTo>
                    <a:pt x="721414" y="528399"/>
                  </a:lnTo>
                  <a:lnTo>
                    <a:pt x="688530" y="636807"/>
                  </a:lnTo>
                  <a:lnTo>
                    <a:pt x="689322" y="636807"/>
                  </a:lnTo>
                  <a:lnTo>
                    <a:pt x="690906" y="636807"/>
                  </a:lnTo>
                  <a:lnTo>
                    <a:pt x="692490" y="636807"/>
                  </a:lnTo>
                  <a:lnTo>
                    <a:pt x="693282" y="637601"/>
                  </a:lnTo>
                  <a:lnTo>
                    <a:pt x="699617" y="639982"/>
                  </a:lnTo>
                  <a:lnTo>
                    <a:pt x="705952" y="643157"/>
                  </a:lnTo>
                  <a:lnTo>
                    <a:pt x="711495" y="646332"/>
                  </a:lnTo>
                  <a:lnTo>
                    <a:pt x="717038" y="650301"/>
                  </a:lnTo>
                  <a:lnTo>
                    <a:pt x="720997" y="653476"/>
                  </a:lnTo>
                  <a:lnTo>
                    <a:pt x="725749" y="658238"/>
                  </a:lnTo>
                  <a:lnTo>
                    <a:pt x="730500" y="663795"/>
                  </a:lnTo>
                  <a:lnTo>
                    <a:pt x="734459" y="668557"/>
                  </a:lnTo>
                  <a:lnTo>
                    <a:pt x="836612" y="598707"/>
                  </a:lnTo>
                  <a:lnTo>
                    <a:pt x="835028" y="616170"/>
                  </a:lnTo>
                  <a:lnTo>
                    <a:pt x="833445" y="635220"/>
                  </a:lnTo>
                  <a:lnTo>
                    <a:pt x="831861" y="655857"/>
                  </a:lnTo>
                  <a:lnTo>
                    <a:pt x="828693" y="676495"/>
                  </a:lnTo>
                  <a:lnTo>
                    <a:pt x="747130" y="697132"/>
                  </a:lnTo>
                  <a:lnTo>
                    <a:pt x="748713" y="708245"/>
                  </a:lnTo>
                  <a:lnTo>
                    <a:pt x="748713" y="721738"/>
                  </a:lnTo>
                  <a:lnTo>
                    <a:pt x="747921" y="733645"/>
                  </a:lnTo>
                  <a:lnTo>
                    <a:pt x="743962" y="746345"/>
                  </a:lnTo>
                  <a:lnTo>
                    <a:pt x="743170" y="747932"/>
                  </a:lnTo>
                  <a:lnTo>
                    <a:pt x="742378" y="749520"/>
                  </a:lnTo>
                  <a:lnTo>
                    <a:pt x="741586" y="751901"/>
                  </a:lnTo>
                  <a:lnTo>
                    <a:pt x="740794" y="753488"/>
                  </a:lnTo>
                  <a:lnTo>
                    <a:pt x="808896" y="786032"/>
                  </a:lnTo>
                  <a:lnTo>
                    <a:pt x="804145" y="801907"/>
                  </a:lnTo>
                  <a:lnTo>
                    <a:pt x="798602" y="817782"/>
                  </a:lnTo>
                  <a:lnTo>
                    <a:pt x="793059" y="832070"/>
                  </a:lnTo>
                  <a:lnTo>
                    <a:pt x="786724" y="845563"/>
                  </a:lnTo>
                  <a:lnTo>
                    <a:pt x="723373" y="778095"/>
                  </a:lnTo>
                  <a:lnTo>
                    <a:pt x="717830" y="782857"/>
                  </a:lnTo>
                  <a:lnTo>
                    <a:pt x="711495" y="787620"/>
                  </a:lnTo>
                  <a:lnTo>
                    <a:pt x="705160" y="790795"/>
                  </a:lnTo>
                  <a:lnTo>
                    <a:pt x="698825" y="794763"/>
                  </a:lnTo>
                  <a:lnTo>
                    <a:pt x="692490" y="797145"/>
                  </a:lnTo>
                  <a:lnTo>
                    <a:pt x="684571" y="798732"/>
                  </a:lnTo>
                  <a:lnTo>
                    <a:pt x="677444" y="801113"/>
                  </a:lnTo>
                  <a:lnTo>
                    <a:pt x="670317" y="801907"/>
                  </a:lnTo>
                  <a:lnTo>
                    <a:pt x="676652" y="893982"/>
                  </a:lnTo>
                  <a:lnTo>
                    <a:pt x="669525" y="892395"/>
                  </a:lnTo>
                  <a:lnTo>
                    <a:pt x="662398" y="890807"/>
                  </a:lnTo>
                  <a:lnTo>
                    <a:pt x="654479" y="887632"/>
                  </a:lnTo>
                  <a:lnTo>
                    <a:pt x="647352" y="885251"/>
                  </a:lnTo>
                  <a:lnTo>
                    <a:pt x="640225" y="881282"/>
                  </a:lnTo>
                  <a:lnTo>
                    <a:pt x="632307" y="877313"/>
                  </a:lnTo>
                  <a:lnTo>
                    <a:pt x="624388" y="874138"/>
                  </a:lnTo>
                  <a:lnTo>
                    <a:pt x="617261" y="870170"/>
                  </a:lnTo>
                  <a:lnTo>
                    <a:pt x="639434" y="797938"/>
                  </a:lnTo>
                  <a:lnTo>
                    <a:pt x="638642" y="797145"/>
                  </a:lnTo>
                  <a:lnTo>
                    <a:pt x="637850" y="797145"/>
                  </a:lnTo>
                  <a:lnTo>
                    <a:pt x="636266" y="797145"/>
                  </a:lnTo>
                  <a:lnTo>
                    <a:pt x="635474" y="796351"/>
                  </a:lnTo>
                  <a:lnTo>
                    <a:pt x="629139" y="793970"/>
                  </a:lnTo>
                  <a:lnTo>
                    <a:pt x="622804" y="790795"/>
                  </a:lnTo>
                  <a:lnTo>
                    <a:pt x="617261" y="787620"/>
                  </a:lnTo>
                  <a:lnTo>
                    <a:pt x="611718" y="782857"/>
                  </a:lnTo>
                  <a:lnTo>
                    <a:pt x="606174" y="778888"/>
                  </a:lnTo>
                  <a:lnTo>
                    <a:pt x="602215" y="773332"/>
                  </a:lnTo>
                  <a:lnTo>
                    <a:pt x="597464" y="768570"/>
                  </a:lnTo>
                  <a:lnTo>
                    <a:pt x="593504" y="763807"/>
                  </a:lnTo>
                  <a:lnTo>
                    <a:pt x="533321" y="803495"/>
                  </a:lnTo>
                  <a:lnTo>
                    <a:pt x="527778" y="797938"/>
                  </a:lnTo>
                  <a:lnTo>
                    <a:pt x="523819" y="791588"/>
                  </a:lnTo>
                  <a:lnTo>
                    <a:pt x="518276" y="785238"/>
                  </a:lnTo>
                  <a:lnTo>
                    <a:pt x="514316" y="778888"/>
                  </a:lnTo>
                  <a:lnTo>
                    <a:pt x="510398" y="774306"/>
                  </a:lnTo>
                  <a:lnTo>
                    <a:pt x="512763" y="779034"/>
                  </a:lnTo>
                  <a:lnTo>
                    <a:pt x="517525" y="784587"/>
                  </a:lnTo>
                  <a:lnTo>
                    <a:pt x="521494" y="790933"/>
                  </a:lnTo>
                  <a:lnTo>
                    <a:pt x="527050" y="797280"/>
                  </a:lnTo>
                  <a:lnTo>
                    <a:pt x="531019" y="803626"/>
                  </a:lnTo>
                  <a:lnTo>
                    <a:pt x="536575" y="809180"/>
                  </a:lnTo>
                  <a:lnTo>
                    <a:pt x="343694" y="940076"/>
                  </a:lnTo>
                  <a:lnTo>
                    <a:pt x="511175" y="947216"/>
                  </a:lnTo>
                  <a:lnTo>
                    <a:pt x="554831" y="1093186"/>
                  </a:lnTo>
                  <a:lnTo>
                    <a:pt x="553244" y="1093979"/>
                  </a:lnTo>
                  <a:lnTo>
                    <a:pt x="554038" y="1093979"/>
                  </a:lnTo>
                  <a:lnTo>
                    <a:pt x="554831" y="1095566"/>
                  </a:lnTo>
                  <a:lnTo>
                    <a:pt x="620713" y="875818"/>
                  </a:lnTo>
                  <a:lnTo>
                    <a:pt x="627856" y="879785"/>
                  </a:lnTo>
                  <a:lnTo>
                    <a:pt x="635794" y="882958"/>
                  </a:lnTo>
                  <a:lnTo>
                    <a:pt x="643731" y="886924"/>
                  </a:lnTo>
                  <a:lnTo>
                    <a:pt x="650875" y="890891"/>
                  </a:lnTo>
                  <a:lnTo>
                    <a:pt x="658019" y="893271"/>
                  </a:lnTo>
                  <a:lnTo>
                    <a:pt x="665956" y="896444"/>
                  </a:lnTo>
                  <a:lnTo>
                    <a:pt x="673100" y="898031"/>
                  </a:lnTo>
                  <a:lnTo>
                    <a:pt x="680244" y="899617"/>
                  </a:lnTo>
                  <a:lnTo>
                    <a:pt x="694531" y="1109052"/>
                  </a:lnTo>
                  <a:lnTo>
                    <a:pt x="696119" y="1109052"/>
                  </a:lnTo>
                  <a:lnTo>
                    <a:pt x="696913" y="1109052"/>
                  </a:lnTo>
                  <a:lnTo>
                    <a:pt x="697706" y="1109052"/>
                  </a:lnTo>
                  <a:lnTo>
                    <a:pt x="698500" y="1108259"/>
                  </a:lnTo>
                  <a:lnTo>
                    <a:pt x="786606" y="970222"/>
                  </a:lnTo>
                  <a:lnTo>
                    <a:pt x="928688" y="1002748"/>
                  </a:lnTo>
                  <a:lnTo>
                    <a:pt x="929481" y="1001955"/>
                  </a:lnTo>
                  <a:lnTo>
                    <a:pt x="931069" y="1001955"/>
                  </a:lnTo>
                  <a:lnTo>
                    <a:pt x="931863" y="1001161"/>
                  </a:lnTo>
                  <a:lnTo>
                    <a:pt x="790575" y="851225"/>
                  </a:lnTo>
                  <a:lnTo>
                    <a:pt x="796925" y="837739"/>
                  </a:lnTo>
                  <a:lnTo>
                    <a:pt x="802481" y="823459"/>
                  </a:lnTo>
                  <a:lnTo>
                    <a:pt x="808038" y="807593"/>
                  </a:lnTo>
                  <a:lnTo>
                    <a:pt x="812800" y="791727"/>
                  </a:lnTo>
                  <a:lnTo>
                    <a:pt x="1012031" y="887718"/>
                  </a:lnTo>
                  <a:lnTo>
                    <a:pt x="1012825" y="886131"/>
                  </a:lnTo>
                  <a:lnTo>
                    <a:pt x="1013619" y="882958"/>
                  </a:lnTo>
                  <a:lnTo>
                    <a:pt x="1015206" y="881371"/>
                  </a:lnTo>
                  <a:lnTo>
                    <a:pt x="1016000" y="879785"/>
                  </a:lnTo>
                  <a:lnTo>
                    <a:pt x="943769" y="744128"/>
                  </a:lnTo>
                  <a:lnTo>
                    <a:pt x="1039019" y="643377"/>
                  </a:lnTo>
                  <a:lnTo>
                    <a:pt x="1037431" y="640997"/>
                  </a:lnTo>
                  <a:lnTo>
                    <a:pt x="1037431" y="638617"/>
                  </a:lnTo>
                  <a:lnTo>
                    <a:pt x="1037431" y="637031"/>
                  </a:lnTo>
                  <a:lnTo>
                    <a:pt x="1036638" y="634651"/>
                  </a:lnTo>
                  <a:lnTo>
                    <a:pt x="832644" y="682250"/>
                  </a:lnTo>
                  <a:lnTo>
                    <a:pt x="835819" y="661623"/>
                  </a:lnTo>
                  <a:lnTo>
                    <a:pt x="837406" y="640997"/>
                  </a:lnTo>
                  <a:lnTo>
                    <a:pt x="838994" y="621958"/>
                  </a:lnTo>
                  <a:lnTo>
                    <a:pt x="840581" y="604505"/>
                  </a:lnTo>
                  <a:lnTo>
                    <a:pt x="981075" y="510894"/>
                  </a:lnTo>
                  <a:lnTo>
                    <a:pt x="979488" y="507721"/>
                  </a:lnTo>
                  <a:lnTo>
                    <a:pt x="978694" y="505341"/>
                  </a:lnTo>
                  <a:lnTo>
                    <a:pt x="976313" y="502167"/>
                  </a:lnTo>
                  <a:lnTo>
                    <a:pt x="974725" y="500581"/>
                  </a:lnTo>
                  <a:lnTo>
                    <a:pt x="859631" y="495821"/>
                  </a:lnTo>
                  <a:lnTo>
                    <a:pt x="924719" y="297493"/>
                  </a:lnTo>
                  <a:lnTo>
                    <a:pt x="942975" y="308599"/>
                  </a:lnTo>
                  <a:lnTo>
                    <a:pt x="959644" y="321292"/>
                  </a:lnTo>
                  <a:lnTo>
                    <a:pt x="977106" y="334778"/>
                  </a:lnTo>
                  <a:lnTo>
                    <a:pt x="993775" y="348265"/>
                  </a:lnTo>
                  <a:lnTo>
                    <a:pt x="1010444" y="363338"/>
                  </a:lnTo>
                  <a:lnTo>
                    <a:pt x="1025525" y="379204"/>
                  </a:lnTo>
                  <a:lnTo>
                    <a:pt x="1040606" y="395864"/>
                  </a:lnTo>
                  <a:lnTo>
                    <a:pt x="1054894" y="413316"/>
                  </a:lnTo>
                  <a:lnTo>
                    <a:pt x="1061244" y="420456"/>
                  </a:lnTo>
                  <a:lnTo>
                    <a:pt x="1066800" y="428389"/>
                  </a:lnTo>
                  <a:lnTo>
                    <a:pt x="1073150" y="436322"/>
                  </a:lnTo>
                  <a:lnTo>
                    <a:pt x="1078706" y="445049"/>
                  </a:lnTo>
                  <a:lnTo>
                    <a:pt x="1142206" y="402210"/>
                  </a:lnTo>
                  <a:lnTo>
                    <a:pt x="1219994" y="415696"/>
                  </a:lnTo>
                  <a:lnTo>
                    <a:pt x="1336675" y="436322"/>
                  </a:lnTo>
                  <a:lnTo>
                    <a:pt x="1258888" y="543420"/>
                  </a:lnTo>
                  <a:lnTo>
                    <a:pt x="1223963" y="590225"/>
                  </a:lnTo>
                  <a:lnTo>
                    <a:pt x="1150938" y="607678"/>
                  </a:lnTo>
                  <a:lnTo>
                    <a:pt x="1159669" y="649724"/>
                  </a:lnTo>
                  <a:lnTo>
                    <a:pt x="1163638" y="691769"/>
                  </a:lnTo>
                  <a:lnTo>
                    <a:pt x="1164431" y="734608"/>
                  </a:lnTo>
                  <a:lnTo>
                    <a:pt x="1162844" y="776654"/>
                  </a:lnTo>
                  <a:lnTo>
                    <a:pt x="1156494" y="818699"/>
                  </a:lnTo>
                  <a:lnTo>
                    <a:pt x="1146175" y="859952"/>
                  </a:lnTo>
                  <a:lnTo>
                    <a:pt x="1133475" y="899617"/>
                  </a:lnTo>
                  <a:lnTo>
                    <a:pt x="1117600" y="939283"/>
                  </a:lnTo>
                  <a:lnTo>
                    <a:pt x="1181894" y="971016"/>
                  </a:lnTo>
                  <a:lnTo>
                    <a:pt x="1184275" y="977362"/>
                  </a:lnTo>
                  <a:lnTo>
                    <a:pt x="1250156" y="1156651"/>
                  </a:lnTo>
                  <a:lnTo>
                    <a:pt x="1059656" y="1136025"/>
                  </a:lnTo>
                  <a:lnTo>
                    <a:pt x="1053306" y="1128885"/>
                  </a:lnTo>
                  <a:lnTo>
                    <a:pt x="1012031" y="1086046"/>
                  </a:lnTo>
                  <a:lnTo>
                    <a:pt x="1007269" y="1090012"/>
                  </a:lnTo>
                  <a:lnTo>
                    <a:pt x="1004094" y="1093979"/>
                  </a:lnTo>
                  <a:lnTo>
                    <a:pt x="999331" y="1097946"/>
                  </a:lnTo>
                  <a:lnTo>
                    <a:pt x="994569" y="1102705"/>
                  </a:lnTo>
                  <a:lnTo>
                    <a:pt x="989806" y="1105879"/>
                  </a:lnTo>
                  <a:lnTo>
                    <a:pt x="985838" y="1110639"/>
                  </a:lnTo>
                  <a:lnTo>
                    <a:pt x="981075" y="1114605"/>
                  </a:lnTo>
                  <a:lnTo>
                    <a:pt x="976313" y="1117778"/>
                  </a:lnTo>
                  <a:lnTo>
                    <a:pt x="967581" y="1125712"/>
                  </a:lnTo>
                  <a:lnTo>
                    <a:pt x="958056" y="1132058"/>
                  </a:lnTo>
                  <a:lnTo>
                    <a:pt x="949325" y="1138405"/>
                  </a:lnTo>
                  <a:lnTo>
                    <a:pt x="939800" y="1144751"/>
                  </a:lnTo>
                  <a:lnTo>
                    <a:pt x="931069" y="1150304"/>
                  </a:lnTo>
                  <a:lnTo>
                    <a:pt x="920750" y="1156651"/>
                  </a:lnTo>
                  <a:lnTo>
                    <a:pt x="911225" y="1162204"/>
                  </a:lnTo>
                  <a:lnTo>
                    <a:pt x="902494" y="1166171"/>
                  </a:lnTo>
                  <a:lnTo>
                    <a:pt x="892175" y="1171724"/>
                  </a:lnTo>
                  <a:lnTo>
                    <a:pt x="882650" y="1176484"/>
                  </a:lnTo>
                  <a:lnTo>
                    <a:pt x="872331" y="1181243"/>
                  </a:lnTo>
                  <a:lnTo>
                    <a:pt x="862013" y="1186003"/>
                  </a:lnTo>
                  <a:lnTo>
                    <a:pt x="852488" y="1189970"/>
                  </a:lnTo>
                  <a:lnTo>
                    <a:pt x="842169" y="1193937"/>
                  </a:lnTo>
                  <a:lnTo>
                    <a:pt x="831850" y="1197903"/>
                  </a:lnTo>
                  <a:lnTo>
                    <a:pt x="822325" y="1201076"/>
                  </a:lnTo>
                  <a:lnTo>
                    <a:pt x="807244" y="1205836"/>
                  </a:lnTo>
                  <a:lnTo>
                    <a:pt x="792956" y="1210596"/>
                  </a:lnTo>
                  <a:lnTo>
                    <a:pt x="777875" y="1213769"/>
                  </a:lnTo>
                  <a:lnTo>
                    <a:pt x="763588" y="1216943"/>
                  </a:lnTo>
                  <a:lnTo>
                    <a:pt x="747713" y="1219323"/>
                  </a:lnTo>
                  <a:lnTo>
                    <a:pt x="733425" y="1222496"/>
                  </a:lnTo>
                  <a:lnTo>
                    <a:pt x="717550" y="1224082"/>
                  </a:lnTo>
                  <a:lnTo>
                    <a:pt x="703263" y="1225669"/>
                  </a:lnTo>
                  <a:lnTo>
                    <a:pt x="708025" y="1283581"/>
                  </a:lnTo>
                  <a:lnTo>
                    <a:pt x="708025" y="1289927"/>
                  </a:lnTo>
                  <a:lnTo>
                    <a:pt x="581025" y="1441450"/>
                  </a:lnTo>
                  <a:lnTo>
                    <a:pt x="515144" y="1292307"/>
                  </a:lnTo>
                  <a:lnTo>
                    <a:pt x="503238" y="1267715"/>
                  </a:lnTo>
                  <a:lnTo>
                    <a:pt x="521494" y="1207423"/>
                  </a:lnTo>
                  <a:lnTo>
                    <a:pt x="504031" y="1201870"/>
                  </a:lnTo>
                  <a:lnTo>
                    <a:pt x="486569" y="1195523"/>
                  </a:lnTo>
                  <a:lnTo>
                    <a:pt x="469106" y="1188383"/>
                  </a:lnTo>
                  <a:lnTo>
                    <a:pt x="451644" y="1181243"/>
                  </a:lnTo>
                  <a:lnTo>
                    <a:pt x="434975" y="1172517"/>
                  </a:lnTo>
                  <a:lnTo>
                    <a:pt x="419100" y="1163791"/>
                  </a:lnTo>
                  <a:lnTo>
                    <a:pt x="402431" y="1154271"/>
                  </a:lnTo>
                  <a:lnTo>
                    <a:pt x="385763" y="1143958"/>
                  </a:lnTo>
                  <a:lnTo>
                    <a:pt x="370681" y="1133645"/>
                  </a:lnTo>
                  <a:lnTo>
                    <a:pt x="354806" y="1121745"/>
                  </a:lnTo>
                  <a:lnTo>
                    <a:pt x="340519" y="1109845"/>
                  </a:lnTo>
                  <a:lnTo>
                    <a:pt x="325438" y="1097152"/>
                  </a:lnTo>
                  <a:lnTo>
                    <a:pt x="311150" y="1083666"/>
                  </a:lnTo>
                  <a:lnTo>
                    <a:pt x="296863" y="1069386"/>
                  </a:lnTo>
                  <a:lnTo>
                    <a:pt x="284163" y="1055107"/>
                  </a:lnTo>
                  <a:lnTo>
                    <a:pt x="271463" y="1039240"/>
                  </a:lnTo>
                  <a:lnTo>
                    <a:pt x="265113" y="1031307"/>
                  </a:lnTo>
                  <a:lnTo>
                    <a:pt x="258763" y="1022581"/>
                  </a:lnTo>
                  <a:lnTo>
                    <a:pt x="252413" y="1013854"/>
                  </a:lnTo>
                  <a:lnTo>
                    <a:pt x="246856" y="1005921"/>
                  </a:lnTo>
                  <a:lnTo>
                    <a:pt x="194469" y="1040827"/>
                  </a:lnTo>
                  <a:lnTo>
                    <a:pt x="0" y="1005921"/>
                  </a:lnTo>
                  <a:lnTo>
                    <a:pt x="112713" y="851225"/>
                  </a:lnTo>
                  <a:lnTo>
                    <a:pt x="173831" y="836946"/>
                  </a:lnTo>
                  <a:lnTo>
                    <a:pt x="166688" y="794900"/>
                  </a:lnTo>
                  <a:lnTo>
                    <a:pt x="161925" y="752061"/>
                  </a:lnTo>
                  <a:lnTo>
                    <a:pt x="161925" y="709222"/>
                  </a:lnTo>
                  <a:lnTo>
                    <a:pt x="165894" y="665590"/>
                  </a:lnTo>
                  <a:lnTo>
                    <a:pt x="172244" y="622751"/>
                  </a:lnTo>
                  <a:lnTo>
                    <a:pt x="183356" y="580705"/>
                  </a:lnTo>
                  <a:lnTo>
                    <a:pt x="197644" y="540246"/>
                  </a:lnTo>
                  <a:lnTo>
                    <a:pt x="215106" y="500581"/>
                  </a:lnTo>
                  <a:lnTo>
                    <a:pt x="154781" y="471228"/>
                  </a:lnTo>
                  <a:lnTo>
                    <a:pt x="87313" y="284800"/>
                  </a:lnTo>
                  <a:lnTo>
                    <a:pt x="277019" y="305426"/>
                  </a:lnTo>
                  <a:lnTo>
                    <a:pt x="324644" y="356198"/>
                  </a:lnTo>
                  <a:lnTo>
                    <a:pt x="330994" y="350645"/>
                  </a:lnTo>
                  <a:lnTo>
                    <a:pt x="337344" y="345091"/>
                  </a:lnTo>
                  <a:lnTo>
                    <a:pt x="342900" y="339538"/>
                  </a:lnTo>
                  <a:lnTo>
                    <a:pt x="349250" y="334778"/>
                  </a:lnTo>
                  <a:lnTo>
                    <a:pt x="365919" y="321292"/>
                  </a:lnTo>
                  <a:lnTo>
                    <a:pt x="383381" y="309392"/>
                  </a:lnTo>
                  <a:lnTo>
                    <a:pt x="400844" y="299079"/>
                  </a:lnTo>
                  <a:lnTo>
                    <a:pt x="418306" y="288766"/>
                  </a:lnTo>
                  <a:lnTo>
                    <a:pt x="434975" y="279246"/>
                  </a:lnTo>
                  <a:lnTo>
                    <a:pt x="452438" y="271313"/>
                  </a:lnTo>
                  <a:lnTo>
                    <a:pt x="470694" y="263380"/>
                  </a:lnTo>
                  <a:lnTo>
                    <a:pt x="488950" y="255447"/>
                  </a:lnTo>
                  <a:lnTo>
                    <a:pt x="506413" y="249101"/>
                  </a:lnTo>
                  <a:lnTo>
                    <a:pt x="524669" y="244341"/>
                  </a:lnTo>
                  <a:lnTo>
                    <a:pt x="542131" y="239581"/>
                  </a:lnTo>
                  <a:lnTo>
                    <a:pt x="560388" y="234821"/>
                  </a:lnTo>
                  <a:lnTo>
                    <a:pt x="577850" y="232441"/>
                  </a:lnTo>
                  <a:lnTo>
                    <a:pt x="596106" y="229268"/>
                  </a:lnTo>
                  <a:lnTo>
                    <a:pt x="614363" y="226888"/>
                  </a:lnTo>
                  <a:lnTo>
                    <a:pt x="632619" y="225301"/>
                  </a:lnTo>
                  <a:lnTo>
                    <a:pt x="627856" y="1515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6" name="Freeform 16"/>
            <p:cNvSpPr>
              <a:spLocks/>
            </p:cNvSpPr>
            <p:nvPr/>
          </p:nvSpPr>
          <p:spPr bwMode="auto">
            <a:xfrm flipH="1">
              <a:off x="11888342" y="7465181"/>
              <a:ext cx="786073" cy="912939"/>
            </a:xfrm>
            <a:custGeom>
              <a:avLst/>
              <a:gdLst/>
              <a:ahLst/>
              <a:cxnLst/>
              <a:rect l="l" t="t" r="r" b="b"/>
              <a:pathLst>
                <a:path w="2508250" h="2913063">
                  <a:moveTo>
                    <a:pt x="1423639" y="1739820"/>
                  </a:moveTo>
                  <a:lnTo>
                    <a:pt x="1474747" y="2236396"/>
                  </a:lnTo>
                  <a:lnTo>
                    <a:pt x="1478338" y="2233004"/>
                  </a:lnTo>
                  <a:lnTo>
                    <a:pt x="1494207" y="2218721"/>
                  </a:lnTo>
                  <a:lnTo>
                    <a:pt x="1512457" y="2205231"/>
                  </a:lnTo>
                  <a:lnTo>
                    <a:pt x="1530706" y="2191741"/>
                  </a:lnTo>
                  <a:lnTo>
                    <a:pt x="1552130" y="2175076"/>
                  </a:lnTo>
                  <a:lnTo>
                    <a:pt x="1574347" y="2161586"/>
                  </a:lnTo>
                  <a:lnTo>
                    <a:pt x="1592596" y="2143335"/>
                  </a:lnTo>
                  <a:lnTo>
                    <a:pt x="1614020" y="2127464"/>
                  </a:lnTo>
                  <a:lnTo>
                    <a:pt x="1640997" y="2109213"/>
                  </a:lnTo>
                  <a:lnTo>
                    <a:pt x="1667975" y="2095723"/>
                  </a:lnTo>
                  <a:lnTo>
                    <a:pt x="1679877" y="2081440"/>
                  </a:lnTo>
                  <a:lnTo>
                    <a:pt x="1689399" y="2077472"/>
                  </a:lnTo>
                  <a:lnTo>
                    <a:pt x="1707648" y="2067949"/>
                  </a:lnTo>
                  <a:lnTo>
                    <a:pt x="1721137" y="2060808"/>
                  </a:lnTo>
                  <a:lnTo>
                    <a:pt x="1734626" y="2051285"/>
                  </a:lnTo>
                  <a:lnTo>
                    <a:pt x="1751288" y="2042557"/>
                  </a:lnTo>
                  <a:lnTo>
                    <a:pt x="1764777" y="2037795"/>
                  </a:lnTo>
                  <a:lnTo>
                    <a:pt x="1778266" y="2029066"/>
                  </a:lnTo>
                  <a:lnTo>
                    <a:pt x="1791755" y="2020338"/>
                  </a:lnTo>
                  <a:lnTo>
                    <a:pt x="1808418" y="2010815"/>
                  </a:lnTo>
                  <a:lnTo>
                    <a:pt x="1821906" y="2002086"/>
                  </a:lnTo>
                  <a:lnTo>
                    <a:pt x="1835395" y="1994151"/>
                  </a:lnTo>
                  <a:lnTo>
                    <a:pt x="1853645" y="1990183"/>
                  </a:lnTo>
                  <a:lnTo>
                    <a:pt x="1870307" y="1980661"/>
                  </a:lnTo>
                  <a:lnTo>
                    <a:pt x="1883796" y="1971932"/>
                  </a:lnTo>
                  <a:lnTo>
                    <a:pt x="1902046" y="1967171"/>
                  </a:lnTo>
                  <a:lnTo>
                    <a:pt x="1915535" y="1958442"/>
                  </a:lnTo>
                  <a:lnTo>
                    <a:pt x="1936165" y="1948920"/>
                  </a:lnTo>
                  <a:lnTo>
                    <a:pt x="1950447" y="1944952"/>
                  </a:lnTo>
                  <a:lnTo>
                    <a:pt x="1972664" y="1935429"/>
                  </a:lnTo>
                  <a:lnTo>
                    <a:pt x="1981104" y="1930961"/>
                  </a:lnTo>
                  <a:close/>
                  <a:moveTo>
                    <a:pt x="1222676" y="1727699"/>
                  </a:moveTo>
                  <a:lnTo>
                    <a:pt x="843292" y="1965387"/>
                  </a:lnTo>
                  <a:lnTo>
                    <a:pt x="1271296" y="2222036"/>
                  </a:lnTo>
                  <a:close/>
                  <a:moveTo>
                    <a:pt x="594739" y="1404226"/>
                  </a:moveTo>
                  <a:lnTo>
                    <a:pt x="645085" y="1844804"/>
                  </a:lnTo>
                  <a:lnTo>
                    <a:pt x="1150944" y="1550874"/>
                  </a:lnTo>
                  <a:close/>
                  <a:moveTo>
                    <a:pt x="1894464" y="1280412"/>
                  </a:moveTo>
                  <a:lnTo>
                    <a:pt x="1407616" y="1561913"/>
                  </a:lnTo>
                  <a:lnTo>
                    <a:pt x="2014476" y="1846685"/>
                  </a:lnTo>
                  <a:lnTo>
                    <a:pt x="2012337" y="1843380"/>
                  </a:lnTo>
                  <a:lnTo>
                    <a:pt x="2007576" y="1825128"/>
                  </a:lnTo>
                  <a:lnTo>
                    <a:pt x="1998055" y="1799735"/>
                  </a:lnTo>
                  <a:lnTo>
                    <a:pt x="1990914" y="1777516"/>
                  </a:lnTo>
                  <a:lnTo>
                    <a:pt x="1986153" y="1749743"/>
                  </a:lnTo>
                  <a:lnTo>
                    <a:pt x="1977425" y="1729111"/>
                  </a:lnTo>
                  <a:lnTo>
                    <a:pt x="1972664" y="1710859"/>
                  </a:lnTo>
                  <a:lnTo>
                    <a:pt x="1967903" y="1697369"/>
                  </a:lnTo>
                  <a:lnTo>
                    <a:pt x="1963936" y="1683879"/>
                  </a:lnTo>
                  <a:lnTo>
                    <a:pt x="1959175" y="1667215"/>
                  </a:lnTo>
                  <a:lnTo>
                    <a:pt x="1954414" y="1653725"/>
                  </a:lnTo>
                  <a:lnTo>
                    <a:pt x="1954414" y="1635474"/>
                  </a:lnTo>
                  <a:lnTo>
                    <a:pt x="1950447" y="1621984"/>
                  </a:lnTo>
                  <a:lnTo>
                    <a:pt x="1945686" y="1605319"/>
                  </a:lnTo>
                  <a:lnTo>
                    <a:pt x="1936165" y="1587068"/>
                  </a:lnTo>
                  <a:lnTo>
                    <a:pt x="1936165" y="1568817"/>
                  </a:lnTo>
                  <a:lnTo>
                    <a:pt x="1932197" y="1550565"/>
                  </a:lnTo>
                  <a:lnTo>
                    <a:pt x="1929024" y="1533901"/>
                  </a:lnTo>
                  <a:lnTo>
                    <a:pt x="1924263" y="1516444"/>
                  </a:lnTo>
                  <a:lnTo>
                    <a:pt x="1924263" y="1498192"/>
                  </a:lnTo>
                  <a:lnTo>
                    <a:pt x="1915535" y="1481528"/>
                  </a:lnTo>
                  <a:lnTo>
                    <a:pt x="1915535" y="1463277"/>
                  </a:lnTo>
                  <a:lnTo>
                    <a:pt x="1910774" y="1441058"/>
                  </a:lnTo>
                  <a:lnTo>
                    <a:pt x="1906013" y="1422807"/>
                  </a:lnTo>
                  <a:lnTo>
                    <a:pt x="1906013" y="1406142"/>
                  </a:lnTo>
                  <a:lnTo>
                    <a:pt x="1902046" y="1387891"/>
                  </a:lnTo>
                  <a:lnTo>
                    <a:pt x="1902046" y="1365672"/>
                  </a:lnTo>
                  <a:lnTo>
                    <a:pt x="1897285" y="1349008"/>
                  </a:lnTo>
                  <a:lnTo>
                    <a:pt x="1897285" y="1330757"/>
                  </a:lnTo>
                  <a:lnTo>
                    <a:pt x="1897285" y="1312505"/>
                  </a:lnTo>
                  <a:lnTo>
                    <a:pt x="1897285" y="1290286"/>
                  </a:lnTo>
                  <a:close/>
                  <a:moveTo>
                    <a:pt x="1117515" y="658514"/>
                  </a:moveTo>
                  <a:lnTo>
                    <a:pt x="1026859" y="799882"/>
                  </a:lnTo>
                  <a:lnTo>
                    <a:pt x="1022892" y="799882"/>
                  </a:lnTo>
                  <a:lnTo>
                    <a:pt x="1018131" y="808611"/>
                  </a:lnTo>
                  <a:lnTo>
                    <a:pt x="1004642" y="826863"/>
                  </a:lnTo>
                  <a:lnTo>
                    <a:pt x="991153" y="843527"/>
                  </a:lnTo>
                  <a:lnTo>
                    <a:pt x="976871" y="852256"/>
                  </a:lnTo>
                  <a:lnTo>
                    <a:pt x="968143" y="865746"/>
                  </a:lnTo>
                  <a:lnTo>
                    <a:pt x="956241" y="879236"/>
                  </a:lnTo>
                  <a:lnTo>
                    <a:pt x="946719" y="893519"/>
                  </a:lnTo>
                  <a:lnTo>
                    <a:pt x="933231" y="905422"/>
                  </a:lnTo>
                  <a:lnTo>
                    <a:pt x="919742" y="918913"/>
                  </a:lnTo>
                  <a:lnTo>
                    <a:pt x="901492" y="932403"/>
                  </a:lnTo>
                  <a:lnTo>
                    <a:pt x="894351" y="950654"/>
                  </a:lnTo>
                  <a:lnTo>
                    <a:pt x="876101" y="968905"/>
                  </a:lnTo>
                  <a:lnTo>
                    <a:pt x="857852" y="980808"/>
                  </a:lnTo>
                  <a:lnTo>
                    <a:pt x="839602" y="994298"/>
                  </a:lnTo>
                  <a:lnTo>
                    <a:pt x="827700" y="1007788"/>
                  </a:lnTo>
                  <a:lnTo>
                    <a:pt x="805483" y="1026040"/>
                  </a:lnTo>
                  <a:lnTo>
                    <a:pt x="791995" y="1037943"/>
                  </a:lnTo>
                  <a:lnTo>
                    <a:pt x="770571" y="1051433"/>
                  </a:lnTo>
                  <a:lnTo>
                    <a:pt x="752321" y="1069684"/>
                  </a:lnTo>
                  <a:lnTo>
                    <a:pt x="734072" y="1078413"/>
                  </a:lnTo>
                  <a:lnTo>
                    <a:pt x="716616" y="1091903"/>
                  </a:lnTo>
                  <a:lnTo>
                    <a:pt x="695192" y="1104599"/>
                  </a:lnTo>
                  <a:lnTo>
                    <a:pt x="676943" y="1118090"/>
                  </a:lnTo>
                  <a:lnTo>
                    <a:pt x="654726" y="1126818"/>
                  </a:lnTo>
                  <a:lnTo>
                    <a:pt x="638063" y="1136341"/>
                  </a:lnTo>
                  <a:lnTo>
                    <a:pt x="619814" y="1145070"/>
                  </a:lnTo>
                  <a:lnTo>
                    <a:pt x="601564" y="1153799"/>
                  </a:lnTo>
                  <a:lnTo>
                    <a:pt x="564953" y="1143568"/>
                  </a:lnTo>
                  <a:lnTo>
                    <a:pt x="572778" y="1212043"/>
                  </a:lnTo>
                  <a:lnTo>
                    <a:pt x="1194241" y="1438603"/>
                  </a:lnTo>
                  <a:close/>
                  <a:moveTo>
                    <a:pt x="1307764" y="613974"/>
                  </a:moveTo>
                  <a:lnTo>
                    <a:pt x="1387529" y="1388974"/>
                  </a:lnTo>
                  <a:lnTo>
                    <a:pt x="1902046" y="1077684"/>
                  </a:lnTo>
                  <a:lnTo>
                    <a:pt x="1902046" y="1064923"/>
                  </a:lnTo>
                  <a:lnTo>
                    <a:pt x="1906013" y="1046671"/>
                  </a:lnTo>
                  <a:lnTo>
                    <a:pt x="1906013" y="1030801"/>
                  </a:lnTo>
                  <a:lnTo>
                    <a:pt x="1915535" y="1016517"/>
                  </a:lnTo>
                  <a:close/>
                  <a:moveTo>
                    <a:pt x="1110172" y="0"/>
                  </a:moveTo>
                  <a:lnTo>
                    <a:pt x="1114140" y="0"/>
                  </a:lnTo>
                  <a:lnTo>
                    <a:pt x="1304570" y="0"/>
                  </a:lnTo>
                  <a:lnTo>
                    <a:pt x="1286321" y="176958"/>
                  </a:lnTo>
                  <a:lnTo>
                    <a:pt x="1393438" y="172197"/>
                  </a:lnTo>
                  <a:lnTo>
                    <a:pt x="1441839" y="344394"/>
                  </a:lnTo>
                  <a:lnTo>
                    <a:pt x="1352971" y="366613"/>
                  </a:lnTo>
                  <a:lnTo>
                    <a:pt x="1357732" y="376135"/>
                  </a:lnTo>
                  <a:lnTo>
                    <a:pt x="1361699" y="384864"/>
                  </a:lnTo>
                  <a:lnTo>
                    <a:pt x="1375188" y="396767"/>
                  </a:lnTo>
                  <a:lnTo>
                    <a:pt x="1388677" y="415018"/>
                  </a:lnTo>
                  <a:lnTo>
                    <a:pt x="1406927" y="437237"/>
                  </a:lnTo>
                  <a:lnTo>
                    <a:pt x="1418829" y="458663"/>
                  </a:lnTo>
                  <a:lnTo>
                    <a:pt x="1441839" y="481675"/>
                  </a:lnTo>
                  <a:lnTo>
                    <a:pt x="1464056" y="503894"/>
                  </a:lnTo>
                  <a:lnTo>
                    <a:pt x="1485479" y="529287"/>
                  </a:lnTo>
                  <a:lnTo>
                    <a:pt x="1498968" y="538810"/>
                  </a:lnTo>
                  <a:lnTo>
                    <a:pt x="1512457" y="552300"/>
                  </a:lnTo>
                  <a:lnTo>
                    <a:pt x="1525946" y="561029"/>
                  </a:lnTo>
                  <a:lnTo>
                    <a:pt x="1540228" y="574519"/>
                  </a:lnTo>
                  <a:lnTo>
                    <a:pt x="1552130" y="582454"/>
                  </a:lnTo>
                  <a:lnTo>
                    <a:pt x="1565619" y="591183"/>
                  </a:lnTo>
                  <a:lnTo>
                    <a:pt x="1583868" y="604673"/>
                  </a:lnTo>
                  <a:lnTo>
                    <a:pt x="1597357" y="614195"/>
                  </a:lnTo>
                  <a:lnTo>
                    <a:pt x="1609259" y="622924"/>
                  </a:lnTo>
                  <a:lnTo>
                    <a:pt x="1627509" y="632447"/>
                  </a:lnTo>
                  <a:lnTo>
                    <a:pt x="1645758" y="641176"/>
                  </a:lnTo>
                  <a:lnTo>
                    <a:pt x="1663214" y="649111"/>
                  </a:lnTo>
                  <a:lnTo>
                    <a:pt x="1675910" y="653079"/>
                  </a:lnTo>
                  <a:lnTo>
                    <a:pt x="1689399" y="662601"/>
                  </a:lnTo>
                  <a:lnTo>
                    <a:pt x="1707648" y="666569"/>
                  </a:lnTo>
                  <a:lnTo>
                    <a:pt x="1721137" y="676091"/>
                  </a:lnTo>
                  <a:lnTo>
                    <a:pt x="1734626" y="680852"/>
                  </a:lnTo>
                  <a:lnTo>
                    <a:pt x="1751288" y="684820"/>
                  </a:lnTo>
                  <a:lnTo>
                    <a:pt x="1764777" y="689581"/>
                  </a:lnTo>
                  <a:lnTo>
                    <a:pt x="1778266" y="698310"/>
                  </a:lnTo>
                  <a:lnTo>
                    <a:pt x="1803657" y="703071"/>
                  </a:lnTo>
                  <a:lnTo>
                    <a:pt x="1830635" y="711007"/>
                  </a:lnTo>
                  <a:lnTo>
                    <a:pt x="1853645" y="719735"/>
                  </a:lnTo>
                  <a:lnTo>
                    <a:pt x="1879036" y="728464"/>
                  </a:lnTo>
                  <a:lnTo>
                    <a:pt x="1897285" y="733226"/>
                  </a:lnTo>
                  <a:lnTo>
                    <a:pt x="1915535" y="737987"/>
                  </a:lnTo>
                  <a:lnTo>
                    <a:pt x="1929024" y="746716"/>
                  </a:lnTo>
                  <a:lnTo>
                    <a:pt x="1945686" y="751477"/>
                  </a:lnTo>
                  <a:lnTo>
                    <a:pt x="1963936" y="756238"/>
                  </a:lnTo>
                  <a:lnTo>
                    <a:pt x="1972664" y="756238"/>
                  </a:lnTo>
                  <a:lnTo>
                    <a:pt x="2025826" y="570551"/>
                  </a:lnTo>
                  <a:lnTo>
                    <a:pt x="2121835" y="600705"/>
                  </a:lnTo>
                  <a:lnTo>
                    <a:pt x="2101205" y="703071"/>
                  </a:lnTo>
                  <a:lnTo>
                    <a:pt x="2304331" y="627686"/>
                  </a:lnTo>
                  <a:lnTo>
                    <a:pt x="2370981" y="649111"/>
                  </a:lnTo>
                  <a:lnTo>
                    <a:pt x="2379709" y="838766"/>
                  </a:lnTo>
                  <a:lnTo>
                    <a:pt x="2325754" y="879236"/>
                  </a:lnTo>
                  <a:lnTo>
                    <a:pt x="2379709" y="927641"/>
                  </a:lnTo>
                  <a:lnTo>
                    <a:pt x="2339243" y="1099838"/>
                  </a:lnTo>
                  <a:lnTo>
                    <a:pt x="2121835" y="1056194"/>
                  </a:lnTo>
                  <a:lnTo>
                    <a:pt x="2121835" y="1069684"/>
                  </a:lnTo>
                  <a:lnTo>
                    <a:pt x="2118661" y="1078413"/>
                  </a:lnTo>
                  <a:lnTo>
                    <a:pt x="2118661" y="1099838"/>
                  </a:lnTo>
                  <a:lnTo>
                    <a:pt x="2114693" y="1108567"/>
                  </a:lnTo>
                  <a:lnTo>
                    <a:pt x="2114693" y="1122851"/>
                  </a:lnTo>
                  <a:lnTo>
                    <a:pt x="2114693" y="1136341"/>
                  </a:lnTo>
                  <a:lnTo>
                    <a:pt x="2114693" y="1149831"/>
                  </a:lnTo>
                  <a:lnTo>
                    <a:pt x="2114693" y="1161734"/>
                  </a:lnTo>
                  <a:lnTo>
                    <a:pt x="2114693" y="1175224"/>
                  </a:lnTo>
                  <a:lnTo>
                    <a:pt x="2114693" y="1193475"/>
                  </a:lnTo>
                  <a:lnTo>
                    <a:pt x="2114693" y="1215694"/>
                  </a:lnTo>
                  <a:lnTo>
                    <a:pt x="2114693" y="1228391"/>
                  </a:lnTo>
                  <a:lnTo>
                    <a:pt x="2114693" y="1245848"/>
                  </a:lnTo>
                  <a:lnTo>
                    <a:pt x="2109933" y="1264100"/>
                  </a:lnTo>
                  <a:lnTo>
                    <a:pt x="2109933" y="1282351"/>
                  </a:lnTo>
                  <a:lnTo>
                    <a:pt x="2109933" y="1299015"/>
                  </a:lnTo>
                  <a:lnTo>
                    <a:pt x="2109933" y="1317267"/>
                  </a:lnTo>
                  <a:lnTo>
                    <a:pt x="2109933" y="1335518"/>
                  </a:lnTo>
                  <a:lnTo>
                    <a:pt x="2109933" y="1356150"/>
                  </a:lnTo>
                  <a:lnTo>
                    <a:pt x="2109933" y="1369640"/>
                  </a:lnTo>
                  <a:lnTo>
                    <a:pt x="2109933" y="1387891"/>
                  </a:lnTo>
                  <a:lnTo>
                    <a:pt x="2109933" y="1406142"/>
                  </a:lnTo>
                  <a:lnTo>
                    <a:pt x="2109933" y="1422807"/>
                  </a:lnTo>
                  <a:lnTo>
                    <a:pt x="2109933" y="1441058"/>
                  </a:lnTo>
                  <a:lnTo>
                    <a:pt x="2109933" y="1458516"/>
                  </a:lnTo>
                  <a:lnTo>
                    <a:pt x="2109933" y="1476767"/>
                  </a:lnTo>
                  <a:lnTo>
                    <a:pt x="2109933" y="1493431"/>
                  </a:lnTo>
                  <a:lnTo>
                    <a:pt x="2109933" y="1511682"/>
                  </a:lnTo>
                  <a:lnTo>
                    <a:pt x="2109933" y="1525172"/>
                  </a:lnTo>
                  <a:lnTo>
                    <a:pt x="2109933" y="1538662"/>
                  </a:lnTo>
                  <a:lnTo>
                    <a:pt x="2114693" y="1555327"/>
                  </a:lnTo>
                  <a:lnTo>
                    <a:pt x="2114693" y="1564056"/>
                  </a:lnTo>
                  <a:lnTo>
                    <a:pt x="2114693" y="1582307"/>
                  </a:lnTo>
                  <a:lnTo>
                    <a:pt x="2118661" y="1595797"/>
                  </a:lnTo>
                  <a:lnTo>
                    <a:pt x="2121835" y="1610081"/>
                  </a:lnTo>
                  <a:lnTo>
                    <a:pt x="2126595" y="1630712"/>
                  </a:lnTo>
                  <a:lnTo>
                    <a:pt x="2131356" y="1657693"/>
                  </a:lnTo>
                  <a:lnTo>
                    <a:pt x="2135323" y="1675944"/>
                  </a:lnTo>
                  <a:lnTo>
                    <a:pt x="2144845" y="1697369"/>
                  </a:lnTo>
                  <a:lnTo>
                    <a:pt x="2149606" y="1710859"/>
                  </a:lnTo>
                  <a:lnTo>
                    <a:pt x="2153573" y="1729111"/>
                  </a:lnTo>
                  <a:lnTo>
                    <a:pt x="2158334" y="1741014"/>
                  </a:lnTo>
                  <a:lnTo>
                    <a:pt x="2163095" y="1754504"/>
                  </a:lnTo>
                  <a:lnTo>
                    <a:pt x="2171823" y="1767994"/>
                  </a:lnTo>
                  <a:lnTo>
                    <a:pt x="2176583" y="1777516"/>
                  </a:lnTo>
                  <a:lnTo>
                    <a:pt x="2441599" y="1710859"/>
                  </a:lnTo>
                  <a:lnTo>
                    <a:pt x="2419382" y="1918765"/>
                  </a:lnTo>
                  <a:lnTo>
                    <a:pt x="2508250" y="1975900"/>
                  </a:lnTo>
                  <a:lnTo>
                    <a:pt x="2449534" y="2191741"/>
                  </a:lnTo>
                  <a:lnTo>
                    <a:pt x="2255136" y="2148096"/>
                  </a:lnTo>
                  <a:lnTo>
                    <a:pt x="2224985" y="2236972"/>
                  </a:lnTo>
                  <a:lnTo>
                    <a:pt x="2034554" y="2161586"/>
                  </a:lnTo>
                  <a:lnTo>
                    <a:pt x="2002815" y="2109213"/>
                  </a:lnTo>
                  <a:lnTo>
                    <a:pt x="1998055" y="2109213"/>
                  </a:lnTo>
                  <a:lnTo>
                    <a:pt x="1986153" y="2117942"/>
                  </a:lnTo>
                  <a:lnTo>
                    <a:pt x="1977425" y="2117942"/>
                  </a:lnTo>
                  <a:lnTo>
                    <a:pt x="1963936" y="2122703"/>
                  </a:lnTo>
                  <a:lnTo>
                    <a:pt x="1954414" y="2129845"/>
                  </a:lnTo>
                  <a:lnTo>
                    <a:pt x="1940925" y="2139368"/>
                  </a:lnTo>
                  <a:lnTo>
                    <a:pt x="1924263" y="2143335"/>
                  </a:lnTo>
                  <a:lnTo>
                    <a:pt x="1906013" y="2152858"/>
                  </a:lnTo>
                  <a:lnTo>
                    <a:pt x="1888557" y="2161586"/>
                  </a:lnTo>
                  <a:lnTo>
                    <a:pt x="1870307" y="2175076"/>
                  </a:lnTo>
                  <a:lnTo>
                    <a:pt x="1848884" y="2188566"/>
                  </a:lnTo>
                  <a:lnTo>
                    <a:pt x="1826667" y="2196502"/>
                  </a:lnTo>
                  <a:lnTo>
                    <a:pt x="1803657" y="2214753"/>
                  </a:lnTo>
                  <a:lnTo>
                    <a:pt x="1783027" y="2233004"/>
                  </a:lnTo>
                  <a:lnTo>
                    <a:pt x="1755256" y="2246494"/>
                  </a:lnTo>
                  <a:lnTo>
                    <a:pt x="1734626" y="2263159"/>
                  </a:lnTo>
                  <a:lnTo>
                    <a:pt x="1707648" y="2280616"/>
                  </a:lnTo>
                  <a:lnTo>
                    <a:pt x="1684638" y="2303629"/>
                  </a:lnTo>
                  <a:lnTo>
                    <a:pt x="1663214" y="2320293"/>
                  </a:lnTo>
                  <a:lnTo>
                    <a:pt x="1640997" y="2342512"/>
                  </a:lnTo>
                  <a:lnTo>
                    <a:pt x="1617987" y="2365525"/>
                  </a:lnTo>
                  <a:lnTo>
                    <a:pt x="1606085" y="2386156"/>
                  </a:lnTo>
                  <a:lnTo>
                    <a:pt x="1583868" y="2404408"/>
                  </a:lnTo>
                  <a:lnTo>
                    <a:pt x="1570380" y="2427420"/>
                  </a:lnTo>
                  <a:lnTo>
                    <a:pt x="1556097" y="2440910"/>
                  </a:lnTo>
                  <a:lnTo>
                    <a:pt x="1542608" y="2457574"/>
                  </a:lnTo>
                  <a:lnTo>
                    <a:pt x="1530706" y="2479794"/>
                  </a:lnTo>
                  <a:lnTo>
                    <a:pt x="1521978" y="2489316"/>
                  </a:lnTo>
                  <a:lnTo>
                    <a:pt x="1675910" y="2581366"/>
                  </a:lnTo>
                  <a:lnTo>
                    <a:pt x="1583868" y="2745628"/>
                  </a:lnTo>
                  <a:lnTo>
                    <a:pt x="1468817" y="2740866"/>
                  </a:lnTo>
                  <a:lnTo>
                    <a:pt x="1478338" y="2882909"/>
                  </a:lnTo>
                  <a:lnTo>
                    <a:pt x="1279179" y="2913063"/>
                  </a:lnTo>
                  <a:lnTo>
                    <a:pt x="1279179" y="2630565"/>
                  </a:lnTo>
                  <a:lnTo>
                    <a:pt x="1155400" y="2784510"/>
                  </a:lnTo>
                  <a:lnTo>
                    <a:pt x="1100651" y="2621836"/>
                  </a:lnTo>
                  <a:lnTo>
                    <a:pt x="1256169" y="2523438"/>
                  </a:lnTo>
                  <a:lnTo>
                    <a:pt x="1295175" y="2464812"/>
                  </a:lnTo>
                  <a:lnTo>
                    <a:pt x="1292847" y="2441141"/>
                  </a:lnTo>
                  <a:lnTo>
                    <a:pt x="634728" y="2096054"/>
                  </a:lnTo>
                  <a:lnTo>
                    <a:pt x="615341" y="2108200"/>
                  </a:lnTo>
                  <a:lnTo>
                    <a:pt x="571884" y="2078506"/>
                  </a:lnTo>
                  <a:lnTo>
                    <a:pt x="536646" y="2076265"/>
                  </a:lnTo>
                  <a:lnTo>
                    <a:pt x="606425" y="2294732"/>
                  </a:lnTo>
                  <a:lnTo>
                    <a:pt x="496094" y="2390776"/>
                  </a:lnTo>
                  <a:lnTo>
                    <a:pt x="411956" y="2223294"/>
                  </a:lnTo>
                  <a:lnTo>
                    <a:pt x="274637" y="2427288"/>
                  </a:lnTo>
                  <a:lnTo>
                    <a:pt x="141287" y="2285207"/>
                  </a:lnTo>
                  <a:lnTo>
                    <a:pt x="261143" y="2157413"/>
                  </a:lnTo>
                  <a:lnTo>
                    <a:pt x="173037" y="2095500"/>
                  </a:lnTo>
                  <a:lnTo>
                    <a:pt x="261143" y="1944688"/>
                  </a:lnTo>
                  <a:lnTo>
                    <a:pt x="393548" y="1980228"/>
                  </a:lnTo>
                  <a:lnTo>
                    <a:pt x="393548" y="1971676"/>
                  </a:lnTo>
                  <a:lnTo>
                    <a:pt x="393548" y="1953419"/>
                  </a:lnTo>
                  <a:lnTo>
                    <a:pt x="393548" y="1944688"/>
                  </a:lnTo>
                  <a:lnTo>
                    <a:pt x="393548" y="1928019"/>
                  </a:lnTo>
                  <a:lnTo>
                    <a:pt x="393548" y="1918494"/>
                  </a:lnTo>
                  <a:lnTo>
                    <a:pt x="393548" y="1900238"/>
                  </a:lnTo>
                  <a:lnTo>
                    <a:pt x="393548" y="1886744"/>
                  </a:lnTo>
                  <a:lnTo>
                    <a:pt x="393548" y="1873251"/>
                  </a:lnTo>
                  <a:lnTo>
                    <a:pt x="393548" y="1856582"/>
                  </a:lnTo>
                  <a:lnTo>
                    <a:pt x="393548" y="1843088"/>
                  </a:lnTo>
                  <a:lnTo>
                    <a:pt x="393548" y="1824832"/>
                  </a:lnTo>
                  <a:lnTo>
                    <a:pt x="393548" y="1807369"/>
                  </a:lnTo>
                  <a:lnTo>
                    <a:pt x="393548" y="1794669"/>
                  </a:lnTo>
                  <a:lnTo>
                    <a:pt x="393548" y="1777207"/>
                  </a:lnTo>
                  <a:lnTo>
                    <a:pt x="393548" y="1758951"/>
                  </a:lnTo>
                  <a:lnTo>
                    <a:pt x="393548" y="1740694"/>
                  </a:lnTo>
                  <a:lnTo>
                    <a:pt x="393548" y="1724026"/>
                  </a:lnTo>
                  <a:lnTo>
                    <a:pt x="393548" y="1701007"/>
                  </a:lnTo>
                  <a:lnTo>
                    <a:pt x="393548" y="1683544"/>
                  </a:lnTo>
                  <a:lnTo>
                    <a:pt x="393548" y="1662113"/>
                  </a:lnTo>
                  <a:lnTo>
                    <a:pt x="393548" y="1639888"/>
                  </a:lnTo>
                  <a:lnTo>
                    <a:pt x="388797" y="1612107"/>
                  </a:lnTo>
                  <a:lnTo>
                    <a:pt x="388797" y="1591469"/>
                  </a:lnTo>
                  <a:lnTo>
                    <a:pt x="384046" y="1563688"/>
                  </a:lnTo>
                  <a:lnTo>
                    <a:pt x="384046" y="1543051"/>
                  </a:lnTo>
                  <a:lnTo>
                    <a:pt x="384046" y="1529557"/>
                  </a:lnTo>
                  <a:lnTo>
                    <a:pt x="381671" y="1511301"/>
                  </a:lnTo>
                  <a:lnTo>
                    <a:pt x="381671" y="1497807"/>
                  </a:lnTo>
                  <a:lnTo>
                    <a:pt x="381671" y="1484313"/>
                  </a:lnTo>
                  <a:lnTo>
                    <a:pt x="376920" y="1458119"/>
                  </a:lnTo>
                  <a:lnTo>
                    <a:pt x="376920" y="1435894"/>
                  </a:lnTo>
                  <a:lnTo>
                    <a:pt x="372169" y="1417638"/>
                  </a:lnTo>
                  <a:lnTo>
                    <a:pt x="372169" y="1405732"/>
                  </a:lnTo>
                  <a:lnTo>
                    <a:pt x="372169" y="1392238"/>
                  </a:lnTo>
                  <a:lnTo>
                    <a:pt x="372169" y="1382713"/>
                  </a:lnTo>
                  <a:lnTo>
                    <a:pt x="367418" y="1355726"/>
                  </a:lnTo>
                  <a:lnTo>
                    <a:pt x="367418" y="1330326"/>
                  </a:lnTo>
                  <a:lnTo>
                    <a:pt x="358708" y="1303338"/>
                  </a:lnTo>
                  <a:lnTo>
                    <a:pt x="358708" y="1281907"/>
                  </a:lnTo>
                  <a:lnTo>
                    <a:pt x="353958" y="1254919"/>
                  </a:lnTo>
                  <a:lnTo>
                    <a:pt x="353958" y="1253291"/>
                  </a:lnTo>
                  <a:lnTo>
                    <a:pt x="127547" y="1409700"/>
                  </a:lnTo>
                  <a:lnTo>
                    <a:pt x="53871" y="1293367"/>
                  </a:lnTo>
                  <a:lnTo>
                    <a:pt x="115664" y="1188114"/>
                  </a:lnTo>
                  <a:lnTo>
                    <a:pt x="0" y="1074155"/>
                  </a:lnTo>
                  <a:lnTo>
                    <a:pt x="31689" y="968901"/>
                  </a:lnTo>
                  <a:lnTo>
                    <a:pt x="229744" y="1091565"/>
                  </a:lnTo>
                  <a:lnTo>
                    <a:pt x="247965" y="897677"/>
                  </a:lnTo>
                  <a:lnTo>
                    <a:pt x="411163" y="879475"/>
                  </a:lnTo>
                  <a:lnTo>
                    <a:pt x="392065" y="1043549"/>
                  </a:lnTo>
                  <a:lnTo>
                    <a:pt x="393677" y="1042704"/>
                  </a:lnTo>
                  <a:lnTo>
                    <a:pt x="415894" y="1030801"/>
                  </a:lnTo>
                  <a:lnTo>
                    <a:pt x="438904" y="1021278"/>
                  </a:lnTo>
                  <a:lnTo>
                    <a:pt x="447633" y="1012550"/>
                  </a:lnTo>
                  <a:lnTo>
                    <a:pt x="459534" y="1003027"/>
                  </a:lnTo>
                  <a:lnTo>
                    <a:pt x="473817" y="999059"/>
                  </a:lnTo>
                  <a:lnTo>
                    <a:pt x="487306" y="989537"/>
                  </a:lnTo>
                  <a:lnTo>
                    <a:pt x="504762" y="980808"/>
                  </a:lnTo>
                  <a:lnTo>
                    <a:pt x="517457" y="971286"/>
                  </a:lnTo>
                  <a:lnTo>
                    <a:pt x="530946" y="964144"/>
                  </a:lnTo>
                  <a:lnTo>
                    <a:pt x="549196" y="955415"/>
                  </a:lnTo>
                  <a:lnTo>
                    <a:pt x="566652" y="945893"/>
                  </a:lnTo>
                  <a:lnTo>
                    <a:pt x="579347" y="932403"/>
                  </a:lnTo>
                  <a:lnTo>
                    <a:pt x="596803" y="923674"/>
                  </a:lnTo>
                  <a:lnTo>
                    <a:pt x="615053" y="909390"/>
                  </a:lnTo>
                  <a:lnTo>
                    <a:pt x="628542" y="902248"/>
                  </a:lnTo>
                  <a:lnTo>
                    <a:pt x="645204" y="893519"/>
                  </a:lnTo>
                  <a:lnTo>
                    <a:pt x="658693" y="879236"/>
                  </a:lnTo>
                  <a:lnTo>
                    <a:pt x="681703" y="870507"/>
                  </a:lnTo>
                  <a:lnTo>
                    <a:pt x="695192" y="852256"/>
                  </a:lnTo>
                  <a:lnTo>
                    <a:pt x="716616" y="838766"/>
                  </a:lnTo>
                  <a:lnTo>
                    <a:pt x="730105" y="822101"/>
                  </a:lnTo>
                  <a:lnTo>
                    <a:pt x="752321" y="808611"/>
                  </a:lnTo>
                  <a:lnTo>
                    <a:pt x="770571" y="786392"/>
                  </a:lnTo>
                  <a:lnTo>
                    <a:pt x="791995" y="769728"/>
                  </a:lnTo>
                  <a:lnTo>
                    <a:pt x="805483" y="751477"/>
                  </a:lnTo>
                  <a:lnTo>
                    <a:pt x="827700" y="733226"/>
                  </a:lnTo>
                  <a:lnTo>
                    <a:pt x="844363" y="711007"/>
                  </a:lnTo>
                  <a:lnTo>
                    <a:pt x="867373" y="689581"/>
                  </a:lnTo>
                  <a:lnTo>
                    <a:pt x="885623" y="666569"/>
                  </a:lnTo>
                  <a:lnTo>
                    <a:pt x="901492" y="649111"/>
                  </a:lnTo>
                  <a:lnTo>
                    <a:pt x="919742" y="627686"/>
                  </a:lnTo>
                  <a:lnTo>
                    <a:pt x="942752" y="609434"/>
                  </a:lnTo>
                  <a:lnTo>
                    <a:pt x="961002" y="587215"/>
                  </a:lnTo>
                  <a:lnTo>
                    <a:pt x="976871" y="570551"/>
                  </a:lnTo>
                  <a:lnTo>
                    <a:pt x="995120" y="547539"/>
                  </a:lnTo>
                  <a:lnTo>
                    <a:pt x="1008609" y="529287"/>
                  </a:lnTo>
                  <a:lnTo>
                    <a:pt x="1022892" y="508655"/>
                  </a:lnTo>
                  <a:lnTo>
                    <a:pt x="1038761" y="490404"/>
                  </a:lnTo>
                  <a:lnTo>
                    <a:pt x="1053043" y="476914"/>
                  </a:lnTo>
                  <a:lnTo>
                    <a:pt x="1066532" y="458663"/>
                  </a:lnTo>
                  <a:lnTo>
                    <a:pt x="1080021" y="441999"/>
                  </a:lnTo>
                  <a:lnTo>
                    <a:pt x="1091923" y="433270"/>
                  </a:lnTo>
                  <a:lnTo>
                    <a:pt x="1110172" y="406290"/>
                  </a:lnTo>
                  <a:lnTo>
                    <a:pt x="1123661" y="389625"/>
                  </a:lnTo>
                  <a:lnTo>
                    <a:pt x="1137150" y="380103"/>
                  </a:lnTo>
                  <a:lnTo>
                    <a:pt x="1141911" y="376135"/>
                  </a:lnTo>
                  <a:lnTo>
                    <a:pt x="991153" y="264247"/>
                  </a:lnTo>
                  <a:lnTo>
                    <a:pt x="1022892" y="197590"/>
                  </a:lnTo>
                  <a:lnTo>
                    <a:pt x="1026859" y="197590"/>
                  </a:lnTo>
                  <a:lnTo>
                    <a:pt x="1034794" y="202351"/>
                  </a:lnTo>
                  <a:lnTo>
                    <a:pt x="1048282" y="211080"/>
                  </a:lnTo>
                  <a:lnTo>
                    <a:pt x="1070499" y="220603"/>
                  </a:lnTo>
                  <a:lnTo>
                    <a:pt x="1083988" y="224570"/>
                  </a:lnTo>
                  <a:lnTo>
                    <a:pt x="1096683" y="234093"/>
                  </a:lnTo>
                  <a:lnTo>
                    <a:pt x="1110172" y="238854"/>
                  </a:lnTo>
                  <a:lnTo>
                    <a:pt x="1114140" y="234093"/>
                  </a:lnTo>
                  <a:lnTo>
                    <a:pt x="1110172" y="224570"/>
                  </a:lnTo>
                  <a:lnTo>
                    <a:pt x="1110172" y="215841"/>
                  </a:lnTo>
                  <a:lnTo>
                    <a:pt x="1110172" y="197590"/>
                  </a:lnTo>
                  <a:lnTo>
                    <a:pt x="1110172" y="185687"/>
                  </a:lnTo>
                  <a:lnTo>
                    <a:pt x="1110172" y="167436"/>
                  </a:lnTo>
                  <a:lnTo>
                    <a:pt x="1110172" y="145217"/>
                  </a:lnTo>
                  <a:lnTo>
                    <a:pt x="1110172" y="128553"/>
                  </a:lnTo>
                  <a:lnTo>
                    <a:pt x="1110172" y="110301"/>
                  </a:lnTo>
                  <a:lnTo>
                    <a:pt x="1110172" y="83321"/>
                  </a:lnTo>
                  <a:lnTo>
                    <a:pt x="1110172" y="66657"/>
                  </a:lnTo>
                  <a:lnTo>
                    <a:pt x="1110172" y="48406"/>
                  </a:lnTo>
                  <a:lnTo>
                    <a:pt x="1110172" y="30155"/>
                  </a:lnTo>
                  <a:lnTo>
                    <a:pt x="1110172" y="16664"/>
                  </a:lnTo>
                  <a:lnTo>
                    <a:pt x="1110172" y="7936"/>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7" name="Овал 14"/>
            <p:cNvSpPr/>
            <p:nvPr/>
          </p:nvSpPr>
          <p:spPr>
            <a:xfrm rot="20700000" flipH="1" flipV="1">
              <a:off x="5437143" y="7931398"/>
              <a:ext cx="536464" cy="860824"/>
            </a:xfrm>
            <a:custGeom>
              <a:avLst/>
              <a:gdLst/>
              <a:ahLst/>
              <a:cxnLst/>
              <a:rect l="l" t="t" r="r" b="b"/>
              <a:pathLst>
                <a:path w="1421958" h="2281709">
                  <a:moveTo>
                    <a:pt x="212750" y="0"/>
                  </a:moveTo>
                  <a:lnTo>
                    <a:pt x="85545" y="212277"/>
                  </a:lnTo>
                  <a:cubicBezTo>
                    <a:pt x="68058" y="334728"/>
                    <a:pt x="122760" y="493275"/>
                    <a:pt x="105273" y="615727"/>
                  </a:cubicBezTo>
                  <a:lnTo>
                    <a:pt x="101064" y="739334"/>
                  </a:lnTo>
                  <a:cubicBezTo>
                    <a:pt x="127290" y="757198"/>
                    <a:pt x="154887" y="772973"/>
                    <a:pt x="181798" y="789793"/>
                  </a:cubicBezTo>
                  <a:lnTo>
                    <a:pt x="438125" y="837854"/>
                  </a:lnTo>
                  <a:cubicBezTo>
                    <a:pt x="460580" y="711615"/>
                    <a:pt x="540931" y="605683"/>
                    <a:pt x="651211" y="548577"/>
                  </a:cubicBezTo>
                  <a:cubicBezTo>
                    <a:pt x="607769" y="509391"/>
                    <a:pt x="576776" y="456910"/>
                    <a:pt x="564246" y="397561"/>
                  </a:cubicBezTo>
                  <a:lnTo>
                    <a:pt x="557136" y="397469"/>
                  </a:lnTo>
                  <a:cubicBezTo>
                    <a:pt x="520819" y="397469"/>
                    <a:pt x="484947" y="405490"/>
                    <a:pt x="448852" y="409501"/>
                  </a:cubicBezTo>
                  <a:lnTo>
                    <a:pt x="220252" y="349343"/>
                  </a:lnTo>
                  <a:lnTo>
                    <a:pt x="212199" y="344615"/>
                  </a:lnTo>
                  <a:cubicBezTo>
                    <a:pt x="211892" y="336349"/>
                    <a:pt x="331693" y="345743"/>
                    <a:pt x="376663" y="337311"/>
                  </a:cubicBezTo>
                  <a:cubicBezTo>
                    <a:pt x="390875" y="334646"/>
                    <a:pt x="398386" y="314845"/>
                    <a:pt x="412757" y="313248"/>
                  </a:cubicBezTo>
                  <a:cubicBezTo>
                    <a:pt x="473353" y="306515"/>
                    <a:pt x="522347" y="301478"/>
                    <a:pt x="561854" y="297897"/>
                  </a:cubicBezTo>
                  <a:cubicBezTo>
                    <a:pt x="579957" y="157467"/>
                    <a:pt x="700312" y="49461"/>
                    <a:pt x="845894" y="49461"/>
                  </a:cubicBezTo>
                  <a:cubicBezTo>
                    <a:pt x="1004970" y="49461"/>
                    <a:pt x="1133926" y="178417"/>
                    <a:pt x="1133926" y="337493"/>
                  </a:cubicBezTo>
                  <a:cubicBezTo>
                    <a:pt x="1133926" y="421216"/>
                    <a:pt x="1098206" y="496595"/>
                    <a:pt x="1040578" y="548577"/>
                  </a:cubicBezTo>
                  <a:cubicBezTo>
                    <a:pt x="1172365" y="616821"/>
                    <a:pt x="1261410" y="754790"/>
                    <a:pt x="1261410" y="913557"/>
                  </a:cubicBezTo>
                  <a:cubicBezTo>
                    <a:pt x="1261410" y="1030081"/>
                    <a:pt x="1213445" y="1135404"/>
                    <a:pt x="1135871" y="1210537"/>
                  </a:cubicBezTo>
                  <a:cubicBezTo>
                    <a:pt x="1307523" y="1308529"/>
                    <a:pt x="1421958" y="1493723"/>
                    <a:pt x="1421958" y="1705645"/>
                  </a:cubicBezTo>
                  <a:cubicBezTo>
                    <a:pt x="1421958" y="2023796"/>
                    <a:pt x="1164045" y="2281709"/>
                    <a:pt x="845894" y="2281709"/>
                  </a:cubicBezTo>
                  <a:cubicBezTo>
                    <a:pt x="527743" y="2281709"/>
                    <a:pt x="269830" y="2023796"/>
                    <a:pt x="269830" y="1705645"/>
                  </a:cubicBezTo>
                  <a:cubicBezTo>
                    <a:pt x="269830" y="1493723"/>
                    <a:pt x="384265" y="1308529"/>
                    <a:pt x="555917" y="1210537"/>
                  </a:cubicBezTo>
                  <a:cubicBezTo>
                    <a:pt x="478343" y="1135404"/>
                    <a:pt x="430378" y="1030081"/>
                    <a:pt x="430378" y="913557"/>
                  </a:cubicBezTo>
                  <a:cubicBezTo>
                    <a:pt x="430378" y="890040"/>
                    <a:pt x="432332" y="866979"/>
                    <a:pt x="436684" y="844633"/>
                  </a:cubicBezTo>
                  <a:lnTo>
                    <a:pt x="386335" y="837920"/>
                  </a:lnTo>
                  <a:cubicBezTo>
                    <a:pt x="232947" y="837920"/>
                    <a:pt x="304927" y="847647"/>
                    <a:pt x="169766" y="813856"/>
                  </a:cubicBezTo>
                  <a:lnTo>
                    <a:pt x="133672" y="825888"/>
                  </a:lnTo>
                  <a:cubicBezTo>
                    <a:pt x="121493" y="829947"/>
                    <a:pt x="109615" y="836708"/>
                    <a:pt x="97567" y="842037"/>
                  </a:cubicBezTo>
                  <a:lnTo>
                    <a:pt x="92435" y="992764"/>
                  </a:lnTo>
                  <a:lnTo>
                    <a:pt x="105273" y="1702999"/>
                  </a:lnTo>
                  <a:lnTo>
                    <a:pt x="125814" y="2281709"/>
                  </a:lnTo>
                  <a:lnTo>
                    <a:pt x="23109" y="2255404"/>
                  </a:lnTo>
                  <a:lnTo>
                    <a:pt x="20541" y="1900287"/>
                  </a:lnTo>
                  <a:lnTo>
                    <a:pt x="0" y="1154979"/>
                  </a:lnTo>
                  <a:lnTo>
                    <a:pt x="29088" y="829041"/>
                  </a:lnTo>
                  <a:cubicBezTo>
                    <a:pt x="24101" y="823502"/>
                    <a:pt x="18968" y="818065"/>
                    <a:pt x="13356" y="813856"/>
                  </a:cubicBezTo>
                  <a:lnTo>
                    <a:pt x="30833" y="809487"/>
                  </a:lnTo>
                  <a:lnTo>
                    <a:pt x="37936" y="729893"/>
                  </a:lnTo>
                  <a:cubicBezTo>
                    <a:pt x="37643" y="729910"/>
                    <a:pt x="37530" y="729774"/>
                    <a:pt x="37419" y="729635"/>
                  </a:cubicBezTo>
                  <a:cubicBezTo>
                    <a:pt x="27089" y="716723"/>
                    <a:pt x="8851" y="681509"/>
                    <a:pt x="25387" y="681509"/>
                  </a:cubicBezTo>
                  <a:lnTo>
                    <a:pt x="40671" y="686346"/>
                  </a:lnTo>
                  <a:lnTo>
                    <a:pt x="12838" y="1247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8" name="Равнобедренный треугольник 21"/>
            <p:cNvSpPr/>
            <p:nvPr/>
          </p:nvSpPr>
          <p:spPr>
            <a:xfrm rot="10800000" flipH="1" flipV="1">
              <a:off x="6393725" y="8840549"/>
              <a:ext cx="579004" cy="707934"/>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0" name="Freeform 15"/>
            <p:cNvSpPr>
              <a:spLocks/>
            </p:cNvSpPr>
            <p:nvPr/>
          </p:nvSpPr>
          <p:spPr bwMode="auto">
            <a:xfrm rot="19800000" flipH="1" flipV="1">
              <a:off x="6938279" y="8476117"/>
              <a:ext cx="517525" cy="666750"/>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11" name="Freeform 8"/>
            <p:cNvSpPr>
              <a:spLocks/>
            </p:cNvSpPr>
            <p:nvPr/>
          </p:nvSpPr>
          <p:spPr bwMode="auto">
            <a:xfrm rot="19800000" flipH="1" flipV="1">
              <a:off x="6111640" y="8390336"/>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12" name="Freeform 8"/>
            <p:cNvSpPr>
              <a:spLocks/>
            </p:cNvSpPr>
            <p:nvPr/>
          </p:nvSpPr>
          <p:spPr bwMode="auto">
            <a:xfrm rot="19800000" flipH="1" flipV="1">
              <a:off x="5676427" y="9014966"/>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14" name="Равнобедренный треугольник 21"/>
            <p:cNvSpPr/>
            <p:nvPr/>
          </p:nvSpPr>
          <p:spPr>
            <a:xfrm rot="19800000" flipH="1" flipV="1">
              <a:off x="6134156" y="7482318"/>
              <a:ext cx="846334" cy="127659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 name="Freeform 46"/>
            <p:cNvSpPr>
              <a:spLocks/>
            </p:cNvSpPr>
            <p:nvPr/>
          </p:nvSpPr>
          <p:spPr bwMode="auto">
            <a:xfrm flipH="1">
              <a:off x="11986956" y="8906509"/>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19" name="Равнобедренный треугольник 21"/>
            <p:cNvSpPr/>
            <p:nvPr/>
          </p:nvSpPr>
          <p:spPr>
            <a:xfrm rot="972325" flipH="1">
              <a:off x="9975844" y="8329241"/>
              <a:ext cx="699272" cy="85498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0" name="Полилиния 219"/>
            <p:cNvSpPr/>
            <p:nvPr/>
          </p:nvSpPr>
          <p:spPr>
            <a:xfrm rot="16200000" flipH="1">
              <a:off x="9299480" y="7792735"/>
              <a:ext cx="455995" cy="606888"/>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1" name="Freeform 46"/>
            <p:cNvSpPr>
              <a:spLocks/>
            </p:cNvSpPr>
            <p:nvPr/>
          </p:nvSpPr>
          <p:spPr bwMode="auto">
            <a:xfrm flipH="1">
              <a:off x="9830922" y="7943177"/>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22" name="Овал 1"/>
            <p:cNvSpPr/>
            <p:nvPr/>
          </p:nvSpPr>
          <p:spPr>
            <a:xfrm flipH="1">
              <a:off x="9650902" y="8324177"/>
              <a:ext cx="360040" cy="432555"/>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3" name="Freeform 15"/>
            <p:cNvSpPr>
              <a:spLocks/>
            </p:cNvSpPr>
            <p:nvPr/>
          </p:nvSpPr>
          <p:spPr bwMode="auto">
            <a:xfrm flipH="1">
              <a:off x="8990145" y="8350414"/>
              <a:ext cx="517525" cy="666750"/>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24" name="Freeform 8"/>
            <p:cNvSpPr>
              <a:spLocks/>
            </p:cNvSpPr>
            <p:nvPr/>
          </p:nvSpPr>
          <p:spPr bwMode="auto">
            <a:xfrm flipH="1">
              <a:off x="10070265" y="7846358"/>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26" name="Freeform 8"/>
            <p:cNvSpPr>
              <a:spLocks/>
            </p:cNvSpPr>
            <p:nvPr/>
          </p:nvSpPr>
          <p:spPr bwMode="auto">
            <a:xfrm flipH="1">
              <a:off x="10566335" y="8889754"/>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28" name="Равнобедренный треугольник 21"/>
            <p:cNvSpPr/>
            <p:nvPr/>
          </p:nvSpPr>
          <p:spPr>
            <a:xfrm flipH="1">
              <a:off x="9227735" y="9034881"/>
              <a:ext cx="846334" cy="127659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0" name="Овал 14"/>
            <p:cNvSpPr/>
            <p:nvPr/>
          </p:nvSpPr>
          <p:spPr>
            <a:xfrm rot="1436419">
              <a:off x="8924789" y="9102267"/>
              <a:ext cx="355790" cy="570910"/>
            </a:xfrm>
            <a:custGeom>
              <a:avLst/>
              <a:gdLst/>
              <a:ahLst/>
              <a:cxnLst/>
              <a:rect l="l" t="t" r="r" b="b"/>
              <a:pathLst>
                <a:path w="1421958" h="2281709">
                  <a:moveTo>
                    <a:pt x="212750" y="0"/>
                  </a:moveTo>
                  <a:lnTo>
                    <a:pt x="85545" y="212277"/>
                  </a:lnTo>
                  <a:cubicBezTo>
                    <a:pt x="68058" y="334728"/>
                    <a:pt x="122760" y="493275"/>
                    <a:pt x="105273" y="615727"/>
                  </a:cubicBezTo>
                  <a:lnTo>
                    <a:pt x="101064" y="739334"/>
                  </a:lnTo>
                  <a:cubicBezTo>
                    <a:pt x="127290" y="757198"/>
                    <a:pt x="154887" y="772973"/>
                    <a:pt x="181798" y="789793"/>
                  </a:cubicBezTo>
                  <a:lnTo>
                    <a:pt x="438125" y="837854"/>
                  </a:lnTo>
                  <a:cubicBezTo>
                    <a:pt x="460580" y="711615"/>
                    <a:pt x="540931" y="605683"/>
                    <a:pt x="651211" y="548577"/>
                  </a:cubicBezTo>
                  <a:cubicBezTo>
                    <a:pt x="607769" y="509391"/>
                    <a:pt x="576776" y="456910"/>
                    <a:pt x="564246" y="397561"/>
                  </a:cubicBezTo>
                  <a:lnTo>
                    <a:pt x="557136" y="397469"/>
                  </a:lnTo>
                  <a:cubicBezTo>
                    <a:pt x="520819" y="397469"/>
                    <a:pt x="484947" y="405490"/>
                    <a:pt x="448852" y="409501"/>
                  </a:cubicBezTo>
                  <a:lnTo>
                    <a:pt x="220252" y="349343"/>
                  </a:lnTo>
                  <a:lnTo>
                    <a:pt x="212199" y="344615"/>
                  </a:lnTo>
                  <a:cubicBezTo>
                    <a:pt x="211892" y="336349"/>
                    <a:pt x="331693" y="345743"/>
                    <a:pt x="376663" y="337311"/>
                  </a:cubicBezTo>
                  <a:cubicBezTo>
                    <a:pt x="390875" y="334646"/>
                    <a:pt x="398386" y="314845"/>
                    <a:pt x="412757" y="313248"/>
                  </a:cubicBezTo>
                  <a:cubicBezTo>
                    <a:pt x="473353" y="306515"/>
                    <a:pt x="522347" y="301478"/>
                    <a:pt x="561854" y="297897"/>
                  </a:cubicBezTo>
                  <a:cubicBezTo>
                    <a:pt x="579957" y="157467"/>
                    <a:pt x="700312" y="49461"/>
                    <a:pt x="845894" y="49461"/>
                  </a:cubicBezTo>
                  <a:cubicBezTo>
                    <a:pt x="1004970" y="49461"/>
                    <a:pt x="1133926" y="178417"/>
                    <a:pt x="1133926" y="337493"/>
                  </a:cubicBezTo>
                  <a:cubicBezTo>
                    <a:pt x="1133926" y="421216"/>
                    <a:pt x="1098206" y="496595"/>
                    <a:pt x="1040578" y="548577"/>
                  </a:cubicBezTo>
                  <a:cubicBezTo>
                    <a:pt x="1172365" y="616821"/>
                    <a:pt x="1261410" y="754790"/>
                    <a:pt x="1261410" y="913557"/>
                  </a:cubicBezTo>
                  <a:cubicBezTo>
                    <a:pt x="1261410" y="1030081"/>
                    <a:pt x="1213445" y="1135404"/>
                    <a:pt x="1135871" y="1210537"/>
                  </a:cubicBezTo>
                  <a:cubicBezTo>
                    <a:pt x="1307523" y="1308529"/>
                    <a:pt x="1421958" y="1493723"/>
                    <a:pt x="1421958" y="1705645"/>
                  </a:cubicBezTo>
                  <a:cubicBezTo>
                    <a:pt x="1421958" y="2023796"/>
                    <a:pt x="1164045" y="2281709"/>
                    <a:pt x="845894" y="2281709"/>
                  </a:cubicBezTo>
                  <a:cubicBezTo>
                    <a:pt x="527743" y="2281709"/>
                    <a:pt x="269830" y="2023796"/>
                    <a:pt x="269830" y="1705645"/>
                  </a:cubicBezTo>
                  <a:cubicBezTo>
                    <a:pt x="269830" y="1493723"/>
                    <a:pt x="384265" y="1308529"/>
                    <a:pt x="555917" y="1210537"/>
                  </a:cubicBezTo>
                  <a:cubicBezTo>
                    <a:pt x="478343" y="1135404"/>
                    <a:pt x="430378" y="1030081"/>
                    <a:pt x="430378" y="913557"/>
                  </a:cubicBezTo>
                  <a:cubicBezTo>
                    <a:pt x="430378" y="890040"/>
                    <a:pt x="432332" y="866979"/>
                    <a:pt x="436684" y="844633"/>
                  </a:cubicBezTo>
                  <a:lnTo>
                    <a:pt x="386335" y="837920"/>
                  </a:lnTo>
                  <a:cubicBezTo>
                    <a:pt x="232947" y="837920"/>
                    <a:pt x="304927" y="847647"/>
                    <a:pt x="169766" y="813856"/>
                  </a:cubicBezTo>
                  <a:lnTo>
                    <a:pt x="133672" y="825888"/>
                  </a:lnTo>
                  <a:cubicBezTo>
                    <a:pt x="121493" y="829947"/>
                    <a:pt x="109615" y="836708"/>
                    <a:pt x="97567" y="842037"/>
                  </a:cubicBezTo>
                  <a:lnTo>
                    <a:pt x="92435" y="992764"/>
                  </a:lnTo>
                  <a:lnTo>
                    <a:pt x="105273" y="1702999"/>
                  </a:lnTo>
                  <a:lnTo>
                    <a:pt x="125814" y="2281709"/>
                  </a:lnTo>
                  <a:lnTo>
                    <a:pt x="23109" y="2255404"/>
                  </a:lnTo>
                  <a:lnTo>
                    <a:pt x="20541" y="1900287"/>
                  </a:lnTo>
                  <a:lnTo>
                    <a:pt x="0" y="1154979"/>
                  </a:lnTo>
                  <a:lnTo>
                    <a:pt x="29088" y="829041"/>
                  </a:lnTo>
                  <a:cubicBezTo>
                    <a:pt x="24101" y="823502"/>
                    <a:pt x="18968" y="818065"/>
                    <a:pt x="13356" y="813856"/>
                  </a:cubicBezTo>
                  <a:lnTo>
                    <a:pt x="30833" y="809487"/>
                  </a:lnTo>
                  <a:lnTo>
                    <a:pt x="37936" y="729893"/>
                  </a:lnTo>
                  <a:cubicBezTo>
                    <a:pt x="37643" y="729910"/>
                    <a:pt x="37530" y="729774"/>
                    <a:pt x="37419" y="729635"/>
                  </a:cubicBezTo>
                  <a:cubicBezTo>
                    <a:pt x="27089" y="716723"/>
                    <a:pt x="8851" y="681509"/>
                    <a:pt x="25387" y="681509"/>
                  </a:cubicBezTo>
                  <a:lnTo>
                    <a:pt x="40671" y="686346"/>
                  </a:lnTo>
                  <a:lnTo>
                    <a:pt x="12838" y="1247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1" name="Полилиния 230"/>
            <p:cNvSpPr/>
            <p:nvPr/>
          </p:nvSpPr>
          <p:spPr>
            <a:xfrm flipH="1">
              <a:off x="11113951" y="8220349"/>
              <a:ext cx="708106" cy="942422"/>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2" name="Freeform 15"/>
            <p:cNvSpPr>
              <a:spLocks/>
            </p:cNvSpPr>
            <p:nvPr/>
          </p:nvSpPr>
          <p:spPr bwMode="auto">
            <a:xfrm rot="335801" flipH="1">
              <a:off x="10701825" y="7791044"/>
              <a:ext cx="342952" cy="985241"/>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33" name="Freeform 46"/>
            <p:cNvSpPr>
              <a:spLocks/>
            </p:cNvSpPr>
            <p:nvPr/>
          </p:nvSpPr>
          <p:spPr bwMode="auto">
            <a:xfrm rot="5400000" flipH="1">
              <a:off x="11194121" y="7804286"/>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35" name="Полилиния 234"/>
            <p:cNvSpPr/>
            <p:nvPr/>
          </p:nvSpPr>
          <p:spPr>
            <a:xfrm flipH="1">
              <a:off x="8077484" y="7885740"/>
              <a:ext cx="283334" cy="377091"/>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6" name="Полилиния 235"/>
            <p:cNvSpPr/>
            <p:nvPr/>
          </p:nvSpPr>
          <p:spPr>
            <a:xfrm flipH="1">
              <a:off x="7923754" y="8216754"/>
              <a:ext cx="590794" cy="786291"/>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7" name="Полилиния 236"/>
            <p:cNvSpPr/>
            <p:nvPr/>
          </p:nvSpPr>
          <p:spPr>
            <a:xfrm flipH="1">
              <a:off x="7755358" y="8964326"/>
              <a:ext cx="927586" cy="1234532"/>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8" name="Овал 1"/>
            <p:cNvSpPr/>
            <p:nvPr/>
          </p:nvSpPr>
          <p:spPr>
            <a:xfrm>
              <a:off x="8464220" y="7838657"/>
              <a:ext cx="360040" cy="432555"/>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9" name="Овал 1"/>
            <p:cNvSpPr/>
            <p:nvPr/>
          </p:nvSpPr>
          <p:spPr>
            <a:xfrm>
              <a:off x="8724618" y="8551275"/>
              <a:ext cx="171014" cy="205458"/>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0" name="Freeform 8"/>
            <p:cNvSpPr>
              <a:spLocks/>
            </p:cNvSpPr>
            <p:nvPr/>
          </p:nvSpPr>
          <p:spPr bwMode="auto">
            <a:xfrm>
              <a:off x="7189299" y="7836170"/>
              <a:ext cx="707709" cy="631611"/>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41" name="Freeform 46"/>
            <p:cNvSpPr>
              <a:spLocks/>
            </p:cNvSpPr>
            <p:nvPr/>
          </p:nvSpPr>
          <p:spPr bwMode="auto">
            <a:xfrm>
              <a:off x="7603443" y="8664283"/>
              <a:ext cx="151916" cy="22506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42" name="Freeform 46"/>
            <p:cNvSpPr>
              <a:spLocks/>
            </p:cNvSpPr>
            <p:nvPr/>
          </p:nvSpPr>
          <p:spPr bwMode="auto">
            <a:xfrm>
              <a:off x="6859600" y="7626765"/>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sp>
        <p:nvSpPr>
          <p:cNvPr id="225" name="Равнобедренный треугольник 21"/>
          <p:cNvSpPr/>
          <p:nvPr/>
        </p:nvSpPr>
        <p:spPr>
          <a:xfrm flipH="1">
            <a:off x="5121879" y="113063"/>
            <a:ext cx="5440937" cy="4775518"/>
          </a:xfrm>
          <a:custGeom>
            <a:avLst/>
            <a:gdLst>
              <a:gd name="connsiteX0" fmla="*/ 1652243 w 3379634"/>
              <a:gd name="connsiteY0" fmla="*/ 0 h 4132194"/>
              <a:gd name="connsiteX1" fmla="*/ 2588347 w 3379634"/>
              <a:gd name="connsiteY1" fmla="*/ 1251874 h 4132194"/>
              <a:gd name="connsiteX2" fmla="*/ 1946914 w 3379634"/>
              <a:gd name="connsiteY2" fmla="*/ 1149071 h 4132194"/>
              <a:gd name="connsiteX3" fmla="*/ 3099621 w 3379634"/>
              <a:gd name="connsiteY3" fmla="*/ 2690614 h 4132194"/>
              <a:gd name="connsiteX4" fmla="*/ 2250145 w 3379634"/>
              <a:gd name="connsiteY4" fmla="*/ 2621702 h 4132194"/>
              <a:gd name="connsiteX5" fmla="*/ 3379634 w 3379634"/>
              <a:gd name="connsiteY5" fmla="*/ 4132194 h 4132194"/>
              <a:gd name="connsiteX6" fmla="*/ 0 w 3379634"/>
              <a:gd name="connsiteY6" fmla="*/ 4132194 h 4132194"/>
              <a:gd name="connsiteX7" fmla="*/ 1253709 w 3379634"/>
              <a:gd name="connsiteY7" fmla="*/ 2388340 h 4132194"/>
              <a:gd name="connsiteX8" fmla="*/ 204865 w 3379634"/>
              <a:gd name="connsiteY8" fmla="*/ 2690614 h 4132194"/>
              <a:gd name="connsiteX9" fmla="*/ 1279294 w 3379634"/>
              <a:gd name="connsiteY9" fmla="*/ 1196129 h 4132194"/>
              <a:gd name="connsiteX10" fmla="*/ 716139 w 3379634"/>
              <a:gd name="connsiteY10" fmla="*/ 1251874 h 4132194"/>
              <a:gd name="connsiteX11" fmla="*/ 1652243 w 3379634"/>
              <a:gd name="connsiteY11" fmla="*/ 0 h 4132194"/>
              <a:gd name="connsiteX0" fmla="*/ 1652243 w 3379634"/>
              <a:gd name="connsiteY0" fmla="*/ 0 h 4132194"/>
              <a:gd name="connsiteX1" fmla="*/ 2588347 w 3379634"/>
              <a:gd name="connsiteY1" fmla="*/ 1251874 h 4132194"/>
              <a:gd name="connsiteX2" fmla="*/ 1946914 w 3379634"/>
              <a:gd name="connsiteY2" fmla="*/ 1149071 h 4132194"/>
              <a:gd name="connsiteX3" fmla="*/ 3099621 w 3379634"/>
              <a:gd name="connsiteY3" fmla="*/ 2690614 h 4132194"/>
              <a:gd name="connsiteX4" fmla="*/ 2250145 w 3379634"/>
              <a:gd name="connsiteY4" fmla="*/ 2621702 h 4132194"/>
              <a:gd name="connsiteX5" fmla="*/ 3379634 w 3379634"/>
              <a:gd name="connsiteY5" fmla="*/ 4132194 h 4132194"/>
              <a:gd name="connsiteX6" fmla="*/ 0 w 3379634"/>
              <a:gd name="connsiteY6" fmla="*/ 4132194 h 4132194"/>
              <a:gd name="connsiteX7" fmla="*/ 1253709 w 3379634"/>
              <a:gd name="connsiteY7" fmla="*/ 2388340 h 4132194"/>
              <a:gd name="connsiteX8" fmla="*/ 204865 w 3379634"/>
              <a:gd name="connsiteY8" fmla="*/ 2690614 h 4132194"/>
              <a:gd name="connsiteX9" fmla="*/ 1279294 w 3379634"/>
              <a:gd name="connsiteY9" fmla="*/ 1196129 h 4132194"/>
              <a:gd name="connsiteX10" fmla="*/ 716139 w 3379634"/>
              <a:gd name="connsiteY10" fmla="*/ 1251874 h 4132194"/>
              <a:gd name="connsiteX11" fmla="*/ 1652243 w 3379634"/>
              <a:gd name="connsiteY11"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0 w 3379634"/>
              <a:gd name="connsiteY0" fmla="*/ 4132194 h 4195683"/>
              <a:gd name="connsiteX1" fmla="*/ 1253709 w 3379634"/>
              <a:gd name="connsiteY1" fmla="*/ 2388340 h 4195683"/>
              <a:gd name="connsiteX2" fmla="*/ 204865 w 3379634"/>
              <a:gd name="connsiteY2" fmla="*/ 2690614 h 4195683"/>
              <a:gd name="connsiteX3" fmla="*/ 1279294 w 3379634"/>
              <a:gd name="connsiteY3" fmla="*/ 1196129 h 4195683"/>
              <a:gd name="connsiteX4" fmla="*/ 716139 w 3379634"/>
              <a:gd name="connsiteY4" fmla="*/ 1251874 h 4195683"/>
              <a:gd name="connsiteX5" fmla="*/ 1652243 w 3379634"/>
              <a:gd name="connsiteY5" fmla="*/ 0 h 4195683"/>
              <a:gd name="connsiteX6" fmla="*/ 2588347 w 3379634"/>
              <a:gd name="connsiteY6" fmla="*/ 1251874 h 4195683"/>
              <a:gd name="connsiteX7" fmla="*/ 2039998 w 3379634"/>
              <a:gd name="connsiteY7" fmla="*/ 1054397 h 4195683"/>
              <a:gd name="connsiteX8" fmla="*/ 1946914 w 3379634"/>
              <a:gd name="connsiteY8" fmla="*/ 1149071 h 4195683"/>
              <a:gd name="connsiteX9" fmla="*/ 3099621 w 3379634"/>
              <a:gd name="connsiteY9" fmla="*/ 2690614 h 4195683"/>
              <a:gd name="connsiteX10" fmla="*/ 2250145 w 3379634"/>
              <a:gd name="connsiteY10" fmla="*/ 2621702 h 4195683"/>
              <a:gd name="connsiteX11" fmla="*/ 3379634 w 3379634"/>
              <a:gd name="connsiteY11" fmla="*/ 4132194 h 4195683"/>
              <a:gd name="connsiteX12" fmla="*/ 63489 w 3379634"/>
              <a:gd name="connsiteY12" fmla="*/ 4195683 h 4195683"/>
              <a:gd name="connsiteX0" fmla="*/ 1523738 w 4903372"/>
              <a:gd name="connsiteY0" fmla="*/ 4132194 h 4618944"/>
              <a:gd name="connsiteX1" fmla="*/ 2777447 w 4903372"/>
              <a:gd name="connsiteY1" fmla="*/ 2388340 h 4618944"/>
              <a:gd name="connsiteX2" fmla="*/ 1728603 w 4903372"/>
              <a:gd name="connsiteY2" fmla="*/ 2690614 h 4618944"/>
              <a:gd name="connsiteX3" fmla="*/ 2803032 w 4903372"/>
              <a:gd name="connsiteY3" fmla="*/ 1196129 h 4618944"/>
              <a:gd name="connsiteX4" fmla="*/ 2239877 w 4903372"/>
              <a:gd name="connsiteY4" fmla="*/ 1251874 h 4618944"/>
              <a:gd name="connsiteX5" fmla="*/ 3175981 w 4903372"/>
              <a:gd name="connsiteY5" fmla="*/ 0 h 4618944"/>
              <a:gd name="connsiteX6" fmla="*/ 4112085 w 4903372"/>
              <a:gd name="connsiteY6" fmla="*/ 1251874 h 4618944"/>
              <a:gd name="connsiteX7" fmla="*/ 3563736 w 4903372"/>
              <a:gd name="connsiteY7" fmla="*/ 1054397 h 4618944"/>
              <a:gd name="connsiteX8" fmla="*/ 3470652 w 4903372"/>
              <a:gd name="connsiteY8" fmla="*/ 1149071 h 4618944"/>
              <a:gd name="connsiteX9" fmla="*/ 4623359 w 4903372"/>
              <a:gd name="connsiteY9" fmla="*/ 2690614 h 4618944"/>
              <a:gd name="connsiteX10" fmla="*/ 3773883 w 4903372"/>
              <a:gd name="connsiteY10" fmla="*/ 2621702 h 4618944"/>
              <a:gd name="connsiteX11" fmla="*/ 4903372 w 4903372"/>
              <a:gd name="connsiteY11" fmla="*/ 4132194 h 4618944"/>
              <a:gd name="connsiteX12" fmla="*/ 0 w 4903372"/>
              <a:gd name="connsiteY12" fmla="*/ 4618944 h 4618944"/>
              <a:gd name="connsiteX0" fmla="*/ 1523738 w 4903372"/>
              <a:gd name="connsiteY0" fmla="*/ 4132194 h 4618944"/>
              <a:gd name="connsiteX1" fmla="*/ 2777447 w 4903372"/>
              <a:gd name="connsiteY1" fmla="*/ 2388340 h 4618944"/>
              <a:gd name="connsiteX2" fmla="*/ 1728603 w 4903372"/>
              <a:gd name="connsiteY2" fmla="*/ 2690614 h 4618944"/>
              <a:gd name="connsiteX3" fmla="*/ 2803032 w 4903372"/>
              <a:gd name="connsiteY3" fmla="*/ 1196129 h 4618944"/>
              <a:gd name="connsiteX4" fmla="*/ 2239877 w 4903372"/>
              <a:gd name="connsiteY4" fmla="*/ 1251874 h 4618944"/>
              <a:gd name="connsiteX5" fmla="*/ 3175981 w 4903372"/>
              <a:gd name="connsiteY5" fmla="*/ 0 h 4618944"/>
              <a:gd name="connsiteX6" fmla="*/ 4112085 w 4903372"/>
              <a:gd name="connsiteY6" fmla="*/ 1251874 h 4618944"/>
              <a:gd name="connsiteX7" fmla="*/ 3563736 w 4903372"/>
              <a:gd name="connsiteY7" fmla="*/ 1054397 h 4618944"/>
              <a:gd name="connsiteX8" fmla="*/ 3470652 w 4903372"/>
              <a:gd name="connsiteY8" fmla="*/ 1149071 h 4618944"/>
              <a:gd name="connsiteX9" fmla="*/ 4623359 w 4903372"/>
              <a:gd name="connsiteY9" fmla="*/ 2690614 h 4618944"/>
              <a:gd name="connsiteX10" fmla="*/ 3773883 w 4903372"/>
              <a:gd name="connsiteY10" fmla="*/ 2621702 h 4618944"/>
              <a:gd name="connsiteX11" fmla="*/ 4903372 w 4903372"/>
              <a:gd name="connsiteY11" fmla="*/ 4132194 h 4618944"/>
              <a:gd name="connsiteX12" fmla="*/ 0 w 4903372"/>
              <a:gd name="connsiteY12" fmla="*/ 4618944 h 4618944"/>
              <a:gd name="connsiteX0" fmla="*/ 1858819 w 4903372"/>
              <a:gd name="connsiteY0" fmla="*/ 3532575 h 4618944"/>
              <a:gd name="connsiteX1" fmla="*/ 2777447 w 4903372"/>
              <a:gd name="connsiteY1" fmla="*/ 2388340 h 4618944"/>
              <a:gd name="connsiteX2" fmla="*/ 1728603 w 4903372"/>
              <a:gd name="connsiteY2" fmla="*/ 2690614 h 4618944"/>
              <a:gd name="connsiteX3" fmla="*/ 2803032 w 4903372"/>
              <a:gd name="connsiteY3" fmla="*/ 1196129 h 4618944"/>
              <a:gd name="connsiteX4" fmla="*/ 2239877 w 4903372"/>
              <a:gd name="connsiteY4" fmla="*/ 1251874 h 4618944"/>
              <a:gd name="connsiteX5" fmla="*/ 3175981 w 4903372"/>
              <a:gd name="connsiteY5" fmla="*/ 0 h 4618944"/>
              <a:gd name="connsiteX6" fmla="*/ 4112085 w 4903372"/>
              <a:gd name="connsiteY6" fmla="*/ 1251874 h 4618944"/>
              <a:gd name="connsiteX7" fmla="*/ 3563736 w 4903372"/>
              <a:gd name="connsiteY7" fmla="*/ 1054397 h 4618944"/>
              <a:gd name="connsiteX8" fmla="*/ 3470652 w 4903372"/>
              <a:gd name="connsiteY8" fmla="*/ 1149071 h 4618944"/>
              <a:gd name="connsiteX9" fmla="*/ 4623359 w 4903372"/>
              <a:gd name="connsiteY9" fmla="*/ 2690614 h 4618944"/>
              <a:gd name="connsiteX10" fmla="*/ 3773883 w 4903372"/>
              <a:gd name="connsiteY10" fmla="*/ 2621702 h 4618944"/>
              <a:gd name="connsiteX11" fmla="*/ 4903372 w 4903372"/>
              <a:gd name="connsiteY11" fmla="*/ 4132194 h 4618944"/>
              <a:gd name="connsiteX12" fmla="*/ 0 w 4903372"/>
              <a:gd name="connsiteY12" fmla="*/ 4618944 h 4618944"/>
              <a:gd name="connsiteX0" fmla="*/ 1858819 w 4903372"/>
              <a:gd name="connsiteY0" fmla="*/ 3532575 h 4618944"/>
              <a:gd name="connsiteX1" fmla="*/ 2777447 w 4903372"/>
              <a:gd name="connsiteY1" fmla="*/ 2388340 h 4618944"/>
              <a:gd name="connsiteX2" fmla="*/ 1728603 w 4903372"/>
              <a:gd name="connsiteY2" fmla="*/ 2690614 h 4618944"/>
              <a:gd name="connsiteX3" fmla="*/ 2803032 w 4903372"/>
              <a:gd name="connsiteY3" fmla="*/ 1196129 h 4618944"/>
              <a:gd name="connsiteX4" fmla="*/ 2239877 w 4903372"/>
              <a:gd name="connsiteY4" fmla="*/ 1251874 h 4618944"/>
              <a:gd name="connsiteX5" fmla="*/ 3175981 w 4903372"/>
              <a:gd name="connsiteY5" fmla="*/ 0 h 4618944"/>
              <a:gd name="connsiteX6" fmla="*/ 4112085 w 4903372"/>
              <a:gd name="connsiteY6" fmla="*/ 1251874 h 4618944"/>
              <a:gd name="connsiteX7" fmla="*/ 3563736 w 4903372"/>
              <a:gd name="connsiteY7" fmla="*/ 1054397 h 4618944"/>
              <a:gd name="connsiteX8" fmla="*/ 3470652 w 4903372"/>
              <a:gd name="connsiteY8" fmla="*/ 1149071 h 4618944"/>
              <a:gd name="connsiteX9" fmla="*/ 4623359 w 4903372"/>
              <a:gd name="connsiteY9" fmla="*/ 2690614 h 4618944"/>
              <a:gd name="connsiteX10" fmla="*/ 3773883 w 4903372"/>
              <a:gd name="connsiteY10" fmla="*/ 2621702 h 4618944"/>
              <a:gd name="connsiteX11" fmla="*/ 4903372 w 4903372"/>
              <a:gd name="connsiteY11" fmla="*/ 4132194 h 4618944"/>
              <a:gd name="connsiteX12" fmla="*/ 0 w 4903372"/>
              <a:gd name="connsiteY12" fmla="*/ 4618944 h 4618944"/>
              <a:gd name="connsiteX0" fmla="*/ 2777447 w 4903372"/>
              <a:gd name="connsiteY0" fmla="*/ 2388340 h 4618944"/>
              <a:gd name="connsiteX1" fmla="*/ 1728603 w 4903372"/>
              <a:gd name="connsiteY1" fmla="*/ 2690614 h 4618944"/>
              <a:gd name="connsiteX2" fmla="*/ 2803032 w 4903372"/>
              <a:gd name="connsiteY2" fmla="*/ 1196129 h 4618944"/>
              <a:gd name="connsiteX3" fmla="*/ 2239877 w 4903372"/>
              <a:gd name="connsiteY3" fmla="*/ 1251874 h 4618944"/>
              <a:gd name="connsiteX4" fmla="*/ 3175981 w 4903372"/>
              <a:gd name="connsiteY4" fmla="*/ 0 h 4618944"/>
              <a:gd name="connsiteX5" fmla="*/ 4112085 w 4903372"/>
              <a:gd name="connsiteY5" fmla="*/ 1251874 h 4618944"/>
              <a:gd name="connsiteX6" fmla="*/ 3563736 w 4903372"/>
              <a:gd name="connsiteY6" fmla="*/ 1054397 h 4618944"/>
              <a:gd name="connsiteX7" fmla="*/ 3470652 w 4903372"/>
              <a:gd name="connsiteY7" fmla="*/ 1149071 h 4618944"/>
              <a:gd name="connsiteX8" fmla="*/ 4623359 w 4903372"/>
              <a:gd name="connsiteY8" fmla="*/ 2690614 h 4618944"/>
              <a:gd name="connsiteX9" fmla="*/ 3773883 w 4903372"/>
              <a:gd name="connsiteY9" fmla="*/ 2621702 h 4618944"/>
              <a:gd name="connsiteX10" fmla="*/ 4903372 w 4903372"/>
              <a:gd name="connsiteY10" fmla="*/ 4132194 h 4618944"/>
              <a:gd name="connsiteX11" fmla="*/ 0 w 4903372"/>
              <a:gd name="connsiteY11"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12085 w 4903372"/>
              <a:gd name="connsiteY4" fmla="*/ 1251874 h 4618944"/>
              <a:gd name="connsiteX5" fmla="*/ 3563736 w 4903372"/>
              <a:gd name="connsiteY5" fmla="*/ 1054397 h 4618944"/>
              <a:gd name="connsiteX6" fmla="*/ 3470652 w 4903372"/>
              <a:gd name="connsiteY6" fmla="*/ 1149071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12085 w 4903372"/>
              <a:gd name="connsiteY4" fmla="*/ 1251874 h 4618944"/>
              <a:gd name="connsiteX5" fmla="*/ 3563736 w 4903372"/>
              <a:gd name="connsiteY5" fmla="*/ 1054397 h 4618944"/>
              <a:gd name="connsiteX6" fmla="*/ 3470652 w 4903372"/>
              <a:gd name="connsiteY6" fmla="*/ 1149071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12085 w 4903372"/>
              <a:gd name="connsiteY4" fmla="*/ 1251874 h 4618944"/>
              <a:gd name="connsiteX5" fmla="*/ 3563736 w 4903372"/>
              <a:gd name="connsiteY5" fmla="*/ 1054397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12085 w 4903372"/>
              <a:gd name="connsiteY4" fmla="*/ 1251874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56247 w 4903372"/>
              <a:gd name="connsiteY8" fmla="*/ 2833333 h 4618944"/>
              <a:gd name="connsiteX9" fmla="*/ 4903372 w 4903372"/>
              <a:gd name="connsiteY9" fmla="*/ 4132194 h 4618944"/>
              <a:gd name="connsiteX10" fmla="*/ 0 w 4903372"/>
              <a:gd name="connsiteY10" fmla="*/ 4618944 h 4618944"/>
              <a:gd name="connsiteX0" fmla="*/ 1728603 w 5466561"/>
              <a:gd name="connsiteY0" fmla="*/ 2690614 h 4618944"/>
              <a:gd name="connsiteX1" fmla="*/ 2803032 w 5466561"/>
              <a:gd name="connsiteY1" fmla="*/ 1196129 h 4618944"/>
              <a:gd name="connsiteX2" fmla="*/ 2239877 w 5466561"/>
              <a:gd name="connsiteY2" fmla="*/ 1251874 h 4618944"/>
              <a:gd name="connsiteX3" fmla="*/ 3175981 w 5466561"/>
              <a:gd name="connsiteY3" fmla="*/ 0 h 4618944"/>
              <a:gd name="connsiteX4" fmla="*/ 4129721 w 5466561"/>
              <a:gd name="connsiteY4" fmla="*/ 1304781 h 4618944"/>
              <a:gd name="connsiteX5" fmla="*/ 3457921 w 5466561"/>
              <a:gd name="connsiteY5" fmla="*/ 1248392 h 4618944"/>
              <a:gd name="connsiteX6" fmla="*/ 3417745 w 5466561"/>
              <a:gd name="connsiteY6" fmla="*/ 1395973 h 4618944"/>
              <a:gd name="connsiteX7" fmla="*/ 4623359 w 5466561"/>
              <a:gd name="connsiteY7" fmla="*/ 2690614 h 4618944"/>
              <a:gd name="connsiteX8" fmla="*/ 3756247 w 5466561"/>
              <a:gd name="connsiteY8" fmla="*/ 2833333 h 4618944"/>
              <a:gd name="connsiteX9" fmla="*/ 4903372 w 5466561"/>
              <a:gd name="connsiteY9" fmla="*/ 4132194 h 4618944"/>
              <a:gd name="connsiteX10" fmla="*/ 0 w 5466561"/>
              <a:gd name="connsiteY10" fmla="*/ 4618944 h 4618944"/>
              <a:gd name="connsiteX0" fmla="*/ 1728603 w 4892480"/>
              <a:gd name="connsiteY0" fmla="*/ 2690614 h 4618944"/>
              <a:gd name="connsiteX1" fmla="*/ 2803032 w 4892480"/>
              <a:gd name="connsiteY1" fmla="*/ 1196129 h 4618944"/>
              <a:gd name="connsiteX2" fmla="*/ 2239877 w 4892480"/>
              <a:gd name="connsiteY2" fmla="*/ 1251874 h 4618944"/>
              <a:gd name="connsiteX3" fmla="*/ 3175981 w 4892480"/>
              <a:gd name="connsiteY3" fmla="*/ 0 h 4618944"/>
              <a:gd name="connsiteX4" fmla="*/ 4129721 w 4892480"/>
              <a:gd name="connsiteY4" fmla="*/ 1304781 h 4618944"/>
              <a:gd name="connsiteX5" fmla="*/ 3457921 w 4892480"/>
              <a:gd name="connsiteY5" fmla="*/ 1248392 h 4618944"/>
              <a:gd name="connsiteX6" fmla="*/ 3417745 w 4892480"/>
              <a:gd name="connsiteY6" fmla="*/ 1395973 h 4618944"/>
              <a:gd name="connsiteX7" fmla="*/ 4623359 w 4892480"/>
              <a:gd name="connsiteY7" fmla="*/ 2690614 h 4618944"/>
              <a:gd name="connsiteX8" fmla="*/ 3756247 w 4892480"/>
              <a:gd name="connsiteY8" fmla="*/ 2833333 h 4618944"/>
              <a:gd name="connsiteX9" fmla="*/ 4268482 w 4892480"/>
              <a:gd name="connsiteY9" fmla="*/ 4238009 h 4618944"/>
              <a:gd name="connsiteX10" fmla="*/ 0 w 4892480"/>
              <a:gd name="connsiteY10" fmla="*/ 4618944 h 4618944"/>
              <a:gd name="connsiteX0" fmla="*/ 0 w 5262543"/>
              <a:gd name="connsiteY0" fmla="*/ 2778793 h 4618944"/>
              <a:gd name="connsiteX1" fmla="*/ 3173095 w 5262543"/>
              <a:gd name="connsiteY1" fmla="*/ 1196129 h 4618944"/>
              <a:gd name="connsiteX2" fmla="*/ 2609940 w 5262543"/>
              <a:gd name="connsiteY2" fmla="*/ 1251874 h 4618944"/>
              <a:gd name="connsiteX3" fmla="*/ 3546044 w 5262543"/>
              <a:gd name="connsiteY3" fmla="*/ 0 h 4618944"/>
              <a:gd name="connsiteX4" fmla="*/ 4499784 w 5262543"/>
              <a:gd name="connsiteY4" fmla="*/ 1304781 h 4618944"/>
              <a:gd name="connsiteX5" fmla="*/ 3827984 w 5262543"/>
              <a:gd name="connsiteY5" fmla="*/ 1248392 h 4618944"/>
              <a:gd name="connsiteX6" fmla="*/ 3787808 w 5262543"/>
              <a:gd name="connsiteY6" fmla="*/ 1395973 h 4618944"/>
              <a:gd name="connsiteX7" fmla="*/ 4993422 w 5262543"/>
              <a:gd name="connsiteY7" fmla="*/ 2690614 h 4618944"/>
              <a:gd name="connsiteX8" fmla="*/ 4126310 w 5262543"/>
              <a:gd name="connsiteY8" fmla="*/ 2833333 h 4618944"/>
              <a:gd name="connsiteX9" fmla="*/ 4638545 w 5262543"/>
              <a:gd name="connsiteY9" fmla="*/ 4238009 h 4618944"/>
              <a:gd name="connsiteX10" fmla="*/ 370063 w 5262543"/>
              <a:gd name="connsiteY10" fmla="*/ 4618944 h 4618944"/>
              <a:gd name="connsiteX0" fmla="*/ 0 w 5262543"/>
              <a:gd name="connsiteY0" fmla="*/ 2778793 h 4618944"/>
              <a:gd name="connsiteX1" fmla="*/ 3173095 w 5262543"/>
              <a:gd name="connsiteY1" fmla="*/ 1196129 h 4618944"/>
              <a:gd name="connsiteX2" fmla="*/ 2609940 w 5262543"/>
              <a:gd name="connsiteY2" fmla="*/ 1251874 h 4618944"/>
              <a:gd name="connsiteX3" fmla="*/ 3546044 w 5262543"/>
              <a:gd name="connsiteY3" fmla="*/ 0 h 4618944"/>
              <a:gd name="connsiteX4" fmla="*/ 4499784 w 5262543"/>
              <a:gd name="connsiteY4" fmla="*/ 1304781 h 4618944"/>
              <a:gd name="connsiteX5" fmla="*/ 3827984 w 5262543"/>
              <a:gd name="connsiteY5" fmla="*/ 1248392 h 4618944"/>
              <a:gd name="connsiteX6" fmla="*/ 3787808 w 5262543"/>
              <a:gd name="connsiteY6" fmla="*/ 1395973 h 4618944"/>
              <a:gd name="connsiteX7" fmla="*/ 4993422 w 5262543"/>
              <a:gd name="connsiteY7" fmla="*/ 2690614 h 4618944"/>
              <a:gd name="connsiteX8" fmla="*/ 4126310 w 5262543"/>
              <a:gd name="connsiteY8" fmla="*/ 2833333 h 4618944"/>
              <a:gd name="connsiteX9" fmla="*/ 4638545 w 5262543"/>
              <a:gd name="connsiteY9" fmla="*/ 4238009 h 4618944"/>
              <a:gd name="connsiteX10" fmla="*/ 370063 w 5262543"/>
              <a:gd name="connsiteY10" fmla="*/ 4618944 h 4618944"/>
              <a:gd name="connsiteX0" fmla="*/ 0 w 5262543"/>
              <a:gd name="connsiteY0" fmla="*/ 2778793 h 4618944"/>
              <a:gd name="connsiteX1" fmla="*/ 3173095 w 5262543"/>
              <a:gd name="connsiteY1" fmla="*/ 1196129 h 4618944"/>
              <a:gd name="connsiteX2" fmla="*/ 2609940 w 5262543"/>
              <a:gd name="connsiteY2" fmla="*/ 1251874 h 4618944"/>
              <a:gd name="connsiteX3" fmla="*/ 3546044 w 5262543"/>
              <a:gd name="connsiteY3" fmla="*/ 0 h 4618944"/>
              <a:gd name="connsiteX4" fmla="*/ 4499784 w 5262543"/>
              <a:gd name="connsiteY4" fmla="*/ 1304781 h 4618944"/>
              <a:gd name="connsiteX5" fmla="*/ 3827984 w 5262543"/>
              <a:gd name="connsiteY5" fmla="*/ 1248392 h 4618944"/>
              <a:gd name="connsiteX6" fmla="*/ 3787808 w 5262543"/>
              <a:gd name="connsiteY6" fmla="*/ 1395973 h 4618944"/>
              <a:gd name="connsiteX7" fmla="*/ 4993422 w 5262543"/>
              <a:gd name="connsiteY7" fmla="*/ 2690614 h 4618944"/>
              <a:gd name="connsiteX8" fmla="*/ 4126310 w 5262543"/>
              <a:gd name="connsiteY8" fmla="*/ 2833333 h 4618944"/>
              <a:gd name="connsiteX9" fmla="*/ 4638545 w 5262543"/>
              <a:gd name="connsiteY9" fmla="*/ 4238009 h 4618944"/>
              <a:gd name="connsiteX10" fmla="*/ 370063 w 5262543"/>
              <a:gd name="connsiteY10" fmla="*/ 4618944 h 461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2543" h="4618944">
                <a:moveTo>
                  <a:pt x="0" y="2778793"/>
                </a:moveTo>
                <a:cubicBezTo>
                  <a:pt x="2104092" y="2844979"/>
                  <a:pt x="3348355" y="1168599"/>
                  <a:pt x="3173095" y="1196129"/>
                </a:cubicBezTo>
                <a:cubicBezTo>
                  <a:pt x="2997835" y="1223659"/>
                  <a:pt x="2823638" y="1251874"/>
                  <a:pt x="2609940" y="1251874"/>
                </a:cubicBezTo>
                <a:lnTo>
                  <a:pt x="3546044" y="0"/>
                </a:lnTo>
                <a:cubicBezTo>
                  <a:pt x="3702295" y="467350"/>
                  <a:pt x="3853175" y="882146"/>
                  <a:pt x="4499784" y="1304781"/>
                </a:cubicBezTo>
                <a:cubicBezTo>
                  <a:pt x="5146393" y="1727416"/>
                  <a:pt x="3934889" y="1265526"/>
                  <a:pt x="3827984" y="1248392"/>
                </a:cubicBezTo>
                <a:cubicBezTo>
                  <a:pt x="3721079" y="1231258"/>
                  <a:pt x="3646476" y="1140906"/>
                  <a:pt x="3787808" y="1395973"/>
                </a:cubicBezTo>
                <a:cubicBezTo>
                  <a:pt x="4030957" y="2156723"/>
                  <a:pt x="4937005" y="2451054"/>
                  <a:pt x="4993422" y="2690614"/>
                </a:cubicBezTo>
                <a:cubicBezTo>
                  <a:pt x="5049839" y="2930174"/>
                  <a:pt x="4185456" y="2575434"/>
                  <a:pt x="4126310" y="2833333"/>
                </a:cubicBezTo>
                <a:cubicBezTo>
                  <a:pt x="4067164" y="3091232"/>
                  <a:pt x="6318736" y="4703070"/>
                  <a:pt x="4638545" y="4238009"/>
                </a:cubicBezTo>
                <a:cubicBezTo>
                  <a:pt x="2958354" y="3772948"/>
                  <a:pt x="2145893" y="4265135"/>
                  <a:pt x="370063" y="4618944"/>
                </a:cubicBezTo>
              </a:path>
            </a:pathLst>
          </a:custGeom>
          <a:noFill/>
          <a:ln w="171450">
            <a:gradFill flip="none" rotWithShape="1">
              <a:gsLst>
                <a:gs pos="0">
                  <a:srgbClr val="FFE9A3"/>
                </a:gs>
                <a:gs pos="64000">
                  <a:schemeClr val="accent1">
                    <a:tint val="23500"/>
                    <a:satMod val="160000"/>
                    <a:alpha val="0"/>
                  </a:schemeClr>
                </a:gs>
              </a:gsLst>
              <a:lin ang="1200000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4200000"/>
            </a:lightRig>
          </a:scene3d>
          <a:sp3d prstMaterial="dkEdge">
            <a:bevelT w="146050" h="14605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lang="ru-RU"/>
          </a:p>
        </p:txBody>
      </p:sp>
      <p:sp>
        <p:nvSpPr>
          <p:cNvPr id="3" name="Овал 2"/>
          <p:cNvSpPr/>
          <p:nvPr/>
        </p:nvSpPr>
        <p:spPr>
          <a:xfrm>
            <a:off x="-1651549" y="-1234374"/>
            <a:ext cx="12447097" cy="13098503"/>
          </a:xfrm>
          <a:prstGeom prst="ellipse">
            <a:avLst/>
          </a:prstGeom>
          <a:gradFill flip="none" rotWithShape="1">
            <a:gsLst>
              <a:gs pos="0">
                <a:srgbClr val="FF5D51"/>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40" tIns="22570" rIns="45140" bIns="22570" spcCol="0" rtlCol="0" anchor="ctr"/>
          <a:lstStyle/>
          <a:p>
            <a:pPr algn="ctr"/>
            <a:endParaRPr lang="ru-RU"/>
          </a:p>
        </p:txBody>
      </p:sp>
    </p:spTree>
    <p:extLst>
      <p:ext uri="{BB962C8B-B14F-4D97-AF65-F5344CB8AC3E}">
        <p14:creationId xmlns:p14="http://schemas.microsoft.com/office/powerpoint/2010/main" val="23517265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ctr" defTabSz="710970" rtl="0" eaLnBrk="1" latinLnBrk="0" hangingPunct="1">
        <a:spcBef>
          <a:spcPct val="0"/>
        </a:spcBef>
        <a:buNone/>
        <a:defRPr sz="3400" kern="1200">
          <a:solidFill>
            <a:schemeClr val="tx1"/>
          </a:solidFill>
          <a:latin typeface="+mj-lt"/>
          <a:ea typeface="+mj-ea"/>
          <a:cs typeface="+mj-cs"/>
        </a:defRPr>
      </a:lvl1pPr>
    </p:titleStyle>
    <p:bodyStyle>
      <a:lvl1pPr marL="266614" indent="-266614" algn="l" defTabSz="710970"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663" indent="-222178" algn="l" defTabSz="71097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713" indent="-177743" algn="l" defTabSz="710970"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4196"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9682"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5166"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0651"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6136"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1622"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970" rtl="0" eaLnBrk="1" latinLnBrk="0" hangingPunct="1">
        <a:defRPr sz="1400" kern="1200">
          <a:solidFill>
            <a:schemeClr val="tx1"/>
          </a:solidFill>
          <a:latin typeface="+mn-lt"/>
          <a:ea typeface="+mn-ea"/>
          <a:cs typeface="+mn-cs"/>
        </a:defRPr>
      </a:lvl1pPr>
      <a:lvl2pPr marL="355484" algn="l" defTabSz="710970" rtl="0" eaLnBrk="1" latinLnBrk="0" hangingPunct="1">
        <a:defRPr sz="1400" kern="1200">
          <a:solidFill>
            <a:schemeClr val="tx1"/>
          </a:solidFill>
          <a:latin typeface="+mn-lt"/>
          <a:ea typeface="+mn-ea"/>
          <a:cs typeface="+mn-cs"/>
        </a:defRPr>
      </a:lvl2pPr>
      <a:lvl3pPr marL="710970" algn="l" defTabSz="710970" rtl="0" eaLnBrk="1" latinLnBrk="0" hangingPunct="1">
        <a:defRPr sz="1400" kern="1200">
          <a:solidFill>
            <a:schemeClr val="tx1"/>
          </a:solidFill>
          <a:latin typeface="+mn-lt"/>
          <a:ea typeface="+mn-ea"/>
          <a:cs typeface="+mn-cs"/>
        </a:defRPr>
      </a:lvl3pPr>
      <a:lvl4pPr marL="1066455" algn="l" defTabSz="710970" rtl="0" eaLnBrk="1" latinLnBrk="0" hangingPunct="1">
        <a:defRPr sz="1400" kern="1200">
          <a:solidFill>
            <a:schemeClr val="tx1"/>
          </a:solidFill>
          <a:latin typeface="+mn-lt"/>
          <a:ea typeface="+mn-ea"/>
          <a:cs typeface="+mn-cs"/>
        </a:defRPr>
      </a:lvl4pPr>
      <a:lvl5pPr marL="1421939" algn="l" defTabSz="710970" rtl="0" eaLnBrk="1" latinLnBrk="0" hangingPunct="1">
        <a:defRPr sz="1400" kern="1200">
          <a:solidFill>
            <a:schemeClr val="tx1"/>
          </a:solidFill>
          <a:latin typeface="+mn-lt"/>
          <a:ea typeface="+mn-ea"/>
          <a:cs typeface="+mn-cs"/>
        </a:defRPr>
      </a:lvl5pPr>
      <a:lvl6pPr marL="1777424" algn="l" defTabSz="710970" rtl="0" eaLnBrk="1" latinLnBrk="0" hangingPunct="1">
        <a:defRPr sz="1400" kern="1200">
          <a:solidFill>
            <a:schemeClr val="tx1"/>
          </a:solidFill>
          <a:latin typeface="+mn-lt"/>
          <a:ea typeface="+mn-ea"/>
          <a:cs typeface="+mn-cs"/>
        </a:defRPr>
      </a:lvl6pPr>
      <a:lvl7pPr marL="2132909" algn="l" defTabSz="710970" rtl="0" eaLnBrk="1" latinLnBrk="0" hangingPunct="1">
        <a:defRPr sz="1400" kern="1200">
          <a:solidFill>
            <a:schemeClr val="tx1"/>
          </a:solidFill>
          <a:latin typeface="+mn-lt"/>
          <a:ea typeface="+mn-ea"/>
          <a:cs typeface="+mn-cs"/>
        </a:defRPr>
      </a:lvl7pPr>
      <a:lvl8pPr marL="2488394" algn="l" defTabSz="710970" rtl="0" eaLnBrk="1" latinLnBrk="0" hangingPunct="1">
        <a:defRPr sz="1400" kern="1200">
          <a:solidFill>
            <a:schemeClr val="tx1"/>
          </a:solidFill>
          <a:latin typeface="+mn-lt"/>
          <a:ea typeface="+mn-ea"/>
          <a:cs typeface="+mn-cs"/>
        </a:defRPr>
      </a:lvl8pPr>
      <a:lvl9pPr marL="2843879" algn="l" defTabSz="71097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953" y="-582873"/>
            <a:ext cx="9995948" cy="6981439"/>
          </a:xfrm>
          <a:prstGeom prst="rect">
            <a:avLst/>
          </a:prstGeom>
        </p:spPr>
      </p:pic>
      <p:grpSp>
        <p:nvGrpSpPr>
          <p:cNvPr id="6" name="Группа 5"/>
          <p:cNvGrpSpPr/>
          <p:nvPr/>
        </p:nvGrpSpPr>
        <p:grpSpPr>
          <a:xfrm>
            <a:off x="2425087" y="279991"/>
            <a:ext cx="7747310" cy="3602493"/>
            <a:chOff x="5945455" y="1704256"/>
            <a:chExt cx="6194248" cy="2880320"/>
          </a:xfrm>
        </p:grpSpPr>
        <p:sp>
          <p:nvSpPr>
            <p:cNvPr id="7" name="Овал 6"/>
            <p:cNvSpPr/>
            <p:nvPr/>
          </p:nvSpPr>
          <p:spPr>
            <a:xfrm>
              <a:off x="7480920" y="1704256"/>
              <a:ext cx="2880320" cy="2880320"/>
            </a:xfrm>
            <a:prstGeom prst="ellipse">
              <a:avLst/>
            </a:prstGeom>
            <a:noFill/>
            <a:ln w="171450">
              <a:gradFill flip="none" rotWithShape="1">
                <a:gsLst>
                  <a:gs pos="0">
                    <a:srgbClr val="FFE9A3"/>
                  </a:gs>
                  <a:gs pos="100000">
                    <a:schemeClr val="accent1">
                      <a:tint val="23500"/>
                      <a:satMod val="160000"/>
                      <a:alpha val="0"/>
                    </a:schemeClr>
                  </a:gs>
                </a:gsLst>
                <a:lin ang="0" scaled="1"/>
                <a:tileRect/>
              </a:gradFill>
            </a:ln>
            <a:effectLst>
              <a:glow rad="190500">
                <a:srgbClr val="FFFF00">
                  <a:alpha val="22000"/>
                </a:srgbClr>
              </a:glow>
              <a:outerShdw blurRad="469900" sx="104000" sy="104000" algn="ctr" rotWithShape="0">
                <a:srgbClr val="FFC000"/>
              </a:outerShdw>
            </a:effectLst>
            <a:scene3d>
              <a:camera prst="orthographicFront"/>
              <a:lightRig rig="flat" dir="t"/>
            </a:scene3d>
            <a:sp3d prstMaterial="dkEdge">
              <a:bevelT w="1460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rot="17100000">
              <a:off x="8538523" y="47292"/>
              <a:ext cx="1008112" cy="6194248"/>
            </a:xfrm>
            <a:prstGeom prst="ellipse">
              <a:avLst/>
            </a:prstGeom>
            <a:noFill/>
            <a:ln w="171450">
              <a:gradFill flip="none" rotWithShape="1">
                <a:gsLst>
                  <a:gs pos="0">
                    <a:srgbClr val="FFE9A3"/>
                  </a:gs>
                  <a:gs pos="100000">
                    <a:schemeClr val="accent1">
                      <a:tint val="23500"/>
                      <a:satMod val="160000"/>
                      <a:alpha val="0"/>
                    </a:schemeClr>
                  </a:gs>
                </a:gsLst>
                <a:lin ang="0" scaled="1"/>
                <a:tileRect/>
              </a:gradFill>
            </a:ln>
            <a:effectLst>
              <a:glow rad="190500">
                <a:srgbClr val="FFFF00">
                  <a:alpha val="22000"/>
                </a:srgbClr>
              </a:glow>
              <a:outerShdw blurRad="469900" sx="104000" sy="104000" algn="ctr" rotWithShape="0">
                <a:srgbClr val="FFC000"/>
              </a:outerShdw>
            </a:effectLst>
            <a:scene3d>
              <a:camera prst="orthographicFront"/>
              <a:lightRig rig="flat" dir="t"/>
            </a:scene3d>
            <a:sp3d prstMaterial="dkEdge">
              <a:bevelT w="1460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 name="Овал 2"/>
          <p:cNvSpPr/>
          <p:nvPr/>
        </p:nvSpPr>
        <p:spPr>
          <a:xfrm>
            <a:off x="-1651549" y="-1234374"/>
            <a:ext cx="12447097" cy="13098503"/>
          </a:xfrm>
          <a:prstGeom prst="ellipse">
            <a:avLst/>
          </a:prstGeom>
          <a:gradFill flip="none" rotWithShape="1">
            <a:gsLst>
              <a:gs pos="0">
                <a:srgbClr val="FFFF01"/>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35" tIns="22567" rIns="45135" bIns="22567" spcCol="0" rtlCol="0" anchor="ctr"/>
          <a:lstStyle/>
          <a:p>
            <a:pPr algn="ctr"/>
            <a:endParaRPr lang="ru-RU"/>
          </a:p>
        </p:txBody>
      </p:sp>
      <p:sp>
        <p:nvSpPr>
          <p:cNvPr id="225" name="Прямоугольник 224"/>
          <p:cNvSpPr/>
          <p:nvPr/>
        </p:nvSpPr>
        <p:spPr>
          <a:xfrm>
            <a:off x="0" y="2297446"/>
            <a:ext cx="9144000" cy="4560554"/>
          </a:xfrm>
          <a:prstGeom prst="rect">
            <a:avLst/>
          </a:prstGeom>
          <a:gradFill>
            <a:gsLst>
              <a:gs pos="0">
                <a:schemeClr val="accent1">
                  <a:tint val="66000"/>
                  <a:satMod val="160000"/>
                  <a:alpha val="0"/>
                </a:schemeClr>
              </a:gs>
              <a:gs pos="100000">
                <a:srgbClr val="FFE47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rtlCol="0" anchor="ctr"/>
          <a:lstStyle/>
          <a:p>
            <a:pPr algn="ctr"/>
            <a:endParaRPr lang="ru-RU"/>
          </a:p>
        </p:txBody>
      </p:sp>
    </p:spTree>
    <p:extLst>
      <p:ext uri="{BB962C8B-B14F-4D97-AF65-F5344CB8AC3E}">
        <p14:creationId xmlns:p14="http://schemas.microsoft.com/office/powerpoint/2010/main" val="6519451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ctr" defTabSz="710885" rtl="0" eaLnBrk="1" latinLnBrk="0" hangingPunct="1">
        <a:spcBef>
          <a:spcPct val="0"/>
        </a:spcBef>
        <a:buNone/>
        <a:defRPr sz="3400" kern="1200">
          <a:solidFill>
            <a:schemeClr val="tx1"/>
          </a:solidFill>
          <a:latin typeface="+mj-lt"/>
          <a:ea typeface="+mj-ea"/>
          <a:cs typeface="+mj-cs"/>
        </a:defRPr>
      </a:lvl1pPr>
    </p:titleStyle>
    <p:bodyStyle>
      <a:lvl1pPr marL="266582" indent="-266582" algn="l" defTabSz="710885"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594" indent="-222151" algn="l" defTabSz="710885"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606" indent="-177722" algn="l" defTabSz="710885"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4046"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9490"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4931"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0373"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5816"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1260"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885" rtl="0" eaLnBrk="1" latinLnBrk="0" hangingPunct="1">
        <a:defRPr sz="1400" kern="1200">
          <a:solidFill>
            <a:schemeClr val="tx1"/>
          </a:solidFill>
          <a:latin typeface="+mn-lt"/>
          <a:ea typeface="+mn-ea"/>
          <a:cs typeface="+mn-cs"/>
        </a:defRPr>
      </a:lvl1pPr>
      <a:lvl2pPr marL="355442" algn="l" defTabSz="710885" rtl="0" eaLnBrk="1" latinLnBrk="0" hangingPunct="1">
        <a:defRPr sz="1400" kern="1200">
          <a:solidFill>
            <a:schemeClr val="tx1"/>
          </a:solidFill>
          <a:latin typeface="+mn-lt"/>
          <a:ea typeface="+mn-ea"/>
          <a:cs typeface="+mn-cs"/>
        </a:defRPr>
      </a:lvl2pPr>
      <a:lvl3pPr marL="710885" algn="l" defTabSz="710885" rtl="0" eaLnBrk="1" latinLnBrk="0" hangingPunct="1">
        <a:defRPr sz="1400" kern="1200">
          <a:solidFill>
            <a:schemeClr val="tx1"/>
          </a:solidFill>
          <a:latin typeface="+mn-lt"/>
          <a:ea typeface="+mn-ea"/>
          <a:cs typeface="+mn-cs"/>
        </a:defRPr>
      </a:lvl3pPr>
      <a:lvl4pPr marL="1066327" algn="l" defTabSz="710885" rtl="0" eaLnBrk="1" latinLnBrk="0" hangingPunct="1">
        <a:defRPr sz="1400" kern="1200">
          <a:solidFill>
            <a:schemeClr val="tx1"/>
          </a:solidFill>
          <a:latin typeface="+mn-lt"/>
          <a:ea typeface="+mn-ea"/>
          <a:cs typeface="+mn-cs"/>
        </a:defRPr>
      </a:lvl4pPr>
      <a:lvl5pPr marL="1421769" algn="l" defTabSz="710885" rtl="0" eaLnBrk="1" latinLnBrk="0" hangingPunct="1">
        <a:defRPr sz="1400" kern="1200">
          <a:solidFill>
            <a:schemeClr val="tx1"/>
          </a:solidFill>
          <a:latin typeface="+mn-lt"/>
          <a:ea typeface="+mn-ea"/>
          <a:cs typeface="+mn-cs"/>
        </a:defRPr>
      </a:lvl5pPr>
      <a:lvl6pPr marL="1777211" algn="l" defTabSz="710885" rtl="0" eaLnBrk="1" latinLnBrk="0" hangingPunct="1">
        <a:defRPr sz="1400" kern="1200">
          <a:solidFill>
            <a:schemeClr val="tx1"/>
          </a:solidFill>
          <a:latin typeface="+mn-lt"/>
          <a:ea typeface="+mn-ea"/>
          <a:cs typeface="+mn-cs"/>
        </a:defRPr>
      </a:lvl6pPr>
      <a:lvl7pPr marL="2132653" algn="l" defTabSz="710885" rtl="0" eaLnBrk="1" latinLnBrk="0" hangingPunct="1">
        <a:defRPr sz="1400" kern="1200">
          <a:solidFill>
            <a:schemeClr val="tx1"/>
          </a:solidFill>
          <a:latin typeface="+mn-lt"/>
          <a:ea typeface="+mn-ea"/>
          <a:cs typeface="+mn-cs"/>
        </a:defRPr>
      </a:lvl7pPr>
      <a:lvl8pPr marL="2488096" algn="l" defTabSz="710885" rtl="0" eaLnBrk="1" latinLnBrk="0" hangingPunct="1">
        <a:defRPr sz="1400" kern="1200">
          <a:solidFill>
            <a:schemeClr val="tx1"/>
          </a:solidFill>
          <a:latin typeface="+mn-lt"/>
          <a:ea typeface="+mn-ea"/>
          <a:cs typeface="+mn-cs"/>
        </a:defRPr>
      </a:lvl8pPr>
      <a:lvl9pPr marL="2843538" algn="l" defTabSz="71088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691" y="-481613"/>
            <a:ext cx="9566777" cy="7922488"/>
          </a:xfrm>
          <a:prstGeom prst="rect">
            <a:avLst/>
          </a:prstGeom>
        </p:spPr>
      </p:pic>
      <p:sp>
        <p:nvSpPr>
          <p:cNvPr id="5" name="Овал 1068"/>
          <p:cNvSpPr/>
          <p:nvPr/>
        </p:nvSpPr>
        <p:spPr>
          <a:xfrm rot="20700000">
            <a:off x="4480661" y="83223"/>
            <a:ext cx="7953104" cy="7097932"/>
          </a:xfrm>
          <a:custGeom>
            <a:avLst/>
            <a:gdLst/>
            <a:ahLst/>
            <a:cxnLst/>
            <a:rect l="l" t="t" r="r" b="b"/>
            <a:pathLst>
              <a:path w="7807743" h="6968199">
                <a:moveTo>
                  <a:pt x="4679614" y="0"/>
                </a:moveTo>
                <a:lnTo>
                  <a:pt x="5015070" y="503119"/>
                </a:lnTo>
                <a:lnTo>
                  <a:pt x="5199571" y="134165"/>
                </a:lnTo>
                <a:lnTo>
                  <a:pt x="5568573" y="67082"/>
                </a:lnTo>
                <a:lnTo>
                  <a:pt x="5727914" y="368954"/>
                </a:lnTo>
                <a:lnTo>
                  <a:pt x="5535027" y="763064"/>
                </a:lnTo>
                <a:lnTo>
                  <a:pt x="6155621" y="737908"/>
                </a:lnTo>
                <a:lnTo>
                  <a:pt x="5962734" y="1132018"/>
                </a:lnTo>
                <a:lnTo>
                  <a:pt x="5333753" y="1190715"/>
                </a:lnTo>
                <a:lnTo>
                  <a:pt x="5157639" y="1534513"/>
                </a:lnTo>
                <a:lnTo>
                  <a:pt x="5786619" y="1509357"/>
                </a:lnTo>
                <a:lnTo>
                  <a:pt x="5593732" y="1903467"/>
                </a:lnTo>
                <a:lnTo>
                  <a:pt x="5335570" y="1927242"/>
                </a:lnTo>
                <a:cubicBezTo>
                  <a:pt x="5592054" y="2170343"/>
                  <a:pt x="5785015" y="2479297"/>
                  <a:pt x="5888472" y="2826865"/>
                </a:cubicBezTo>
                <a:lnTo>
                  <a:pt x="6046598" y="2515595"/>
                </a:lnTo>
                <a:lnTo>
                  <a:pt x="6549782" y="2465283"/>
                </a:lnTo>
                <a:lnTo>
                  <a:pt x="6273031" y="3010329"/>
                </a:lnTo>
                <a:lnTo>
                  <a:pt x="6650419" y="2968402"/>
                </a:lnTo>
                <a:lnTo>
                  <a:pt x="6927170" y="2440127"/>
                </a:lnTo>
                <a:lnTo>
                  <a:pt x="7430354" y="2389816"/>
                </a:lnTo>
                <a:lnTo>
                  <a:pt x="7153603" y="2918091"/>
                </a:lnTo>
                <a:lnTo>
                  <a:pt x="7564537" y="2892935"/>
                </a:lnTo>
                <a:lnTo>
                  <a:pt x="7807743" y="3161265"/>
                </a:lnTo>
                <a:lnTo>
                  <a:pt x="7614855" y="3454751"/>
                </a:lnTo>
                <a:lnTo>
                  <a:pt x="7161990" y="3488292"/>
                </a:lnTo>
                <a:lnTo>
                  <a:pt x="7497446" y="3991411"/>
                </a:lnTo>
                <a:lnTo>
                  <a:pt x="7044580" y="4041723"/>
                </a:lnTo>
                <a:lnTo>
                  <a:pt x="6683964" y="3538604"/>
                </a:lnTo>
                <a:lnTo>
                  <a:pt x="6281417" y="3563760"/>
                </a:lnTo>
                <a:lnTo>
                  <a:pt x="6633646" y="4075264"/>
                </a:lnTo>
                <a:lnTo>
                  <a:pt x="6172394" y="4117191"/>
                </a:lnTo>
                <a:lnTo>
                  <a:pt x="5941623" y="3795228"/>
                </a:lnTo>
                <a:cubicBezTo>
                  <a:pt x="5870883" y="4196167"/>
                  <a:pt x="5683207" y="4556703"/>
                  <a:pt x="5414364" y="4840204"/>
                </a:cubicBezTo>
                <a:lnTo>
                  <a:pt x="5845324" y="4804787"/>
                </a:lnTo>
                <a:lnTo>
                  <a:pt x="6138848" y="5207282"/>
                </a:lnTo>
                <a:lnTo>
                  <a:pt x="5518254" y="5240824"/>
                </a:lnTo>
                <a:lnTo>
                  <a:pt x="5727914" y="5534310"/>
                </a:lnTo>
                <a:lnTo>
                  <a:pt x="6348508" y="5500768"/>
                </a:lnTo>
                <a:lnTo>
                  <a:pt x="6642032" y="5894878"/>
                </a:lnTo>
                <a:lnTo>
                  <a:pt x="6021439" y="5936805"/>
                </a:lnTo>
                <a:lnTo>
                  <a:pt x="6256258" y="6263832"/>
                </a:lnTo>
                <a:lnTo>
                  <a:pt x="6130462" y="6599245"/>
                </a:lnTo>
                <a:lnTo>
                  <a:pt x="5778233" y="6590860"/>
                </a:lnTo>
                <a:lnTo>
                  <a:pt x="5518254" y="6230291"/>
                </a:lnTo>
                <a:lnTo>
                  <a:pt x="5233117" y="6775337"/>
                </a:lnTo>
                <a:lnTo>
                  <a:pt x="4964752" y="6414768"/>
                </a:lnTo>
                <a:lnTo>
                  <a:pt x="5249889" y="5852952"/>
                </a:lnTo>
                <a:lnTo>
                  <a:pt x="5015070" y="5534310"/>
                </a:lnTo>
                <a:lnTo>
                  <a:pt x="4729932" y="6079355"/>
                </a:lnTo>
                <a:lnTo>
                  <a:pt x="4461567" y="5718787"/>
                </a:lnTo>
                <a:lnTo>
                  <a:pt x="4638176" y="5360263"/>
                </a:lnTo>
                <a:cubicBezTo>
                  <a:pt x="4410533" y="5449155"/>
                  <a:pt x="4162744" y="5496611"/>
                  <a:pt x="3903871" y="5496611"/>
                </a:cubicBezTo>
                <a:cubicBezTo>
                  <a:pt x="3749181" y="5496611"/>
                  <a:pt x="3598449" y="5479666"/>
                  <a:pt x="3453731" y="5446168"/>
                </a:cubicBezTo>
                <a:lnTo>
                  <a:pt x="3715177" y="5802640"/>
                </a:lnTo>
                <a:lnTo>
                  <a:pt x="3522290" y="6196750"/>
                </a:lnTo>
                <a:lnTo>
                  <a:pt x="3144902" y="5718787"/>
                </a:lnTo>
                <a:lnTo>
                  <a:pt x="2977174" y="6070970"/>
                </a:lnTo>
                <a:lnTo>
                  <a:pt x="3346175" y="6574089"/>
                </a:lnTo>
                <a:lnTo>
                  <a:pt x="3144902" y="6968199"/>
                </a:lnTo>
                <a:lnTo>
                  <a:pt x="2784286" y="6481851"/>
                </a:lnTo>
                <a:lnTo>
                  <a:pt x="2591399" y="6884346"/>
                </a:lnTo>
                <a:lnTo>
                  <a:pt x="2255943" y="6951428"/>
                </a:lnTo>
                <a:lnTo>
                  <a:pt x="2063056" y="6649557"/>
                </a:lnTo>
                <a:lnTo>
                  <a:pt x="2230784" y="6280603"/>
                </a:lnTo>
                <a:lnTo>
                  <a:pt x="1618576" y="6356071"/>
                </a:lnTo>
                <a:lnTo>
                  <a:pt x="1836623" y="5911649"/>
                </a:lnTo>
                <a:lnTo>
                  <a:pt x="2448830" y="5844566"/>
                </a:lnTo>
                <a:lnTo>
                  <a:pt x="2608172" y="5517539"/>
                </a:lnTo>
                <a:lnTo>
                  <a:pt x="1995964" y="5584622"/>
                </a:lnTo>
                <a:lnTo>
                  <a:pt x="2205624" y="5140200"/>
                </a:lnTo>
                <a:lnTo>
                  <a:pt x="2674021" y="5089569"/>
                </a:lnTo>
                <a:cubicBezTo>
                  <a:pt x="2343722" y="4848230"/>
                  <a:pt x="2089325" y="4510018"/>
                  <a:pt x="1952206" y="4116539"/>
                </a:cubicBezTo>
                <a:lnTo>
                  <a:pt x="1769531" y="4511301"/>
                </a:lnTo>
                <a:lnTo>
                  <a:pt x="1316665" y="4553228"/>
                </a:lnTo>
                <a:lnTo>
                  <a:pt x="1559871" y="3991411"/>
                </a:lnTo>
                <a:lnTo>
                  <a:pt x="1157324" y="4033338"/>
                </a:lnTo>
                <a:lnTo>
                  <a:pt x="888959" y="4595154"/>
                </a:lnTo>
                <a:lnTo>
                  <a:pt x="587048" y="4620310"/>
                </a:lnTo>
                <a:lnTo>
                  <a:pt x="436093" y="4628695"/>
                </a:lnTo>
                <a:lnTo>
                  <a:pt x="687685" y="4066879"/>
                </a:lnTo>
                <a:lnTo>
                  <a:pt x="243205" y="4117191"/>
                </a:lnTo>
                <a:lnTo>
                  <a:pt x="0" y="3865631"/>
                </a:lnTo>
                <a:lnTo>
                  <a:pt x="184501" y="3546989"/>
                </a:lnTo>
                <a:lnTo>
                  <a:pt x="587048" y="3505063"/>
                </a:lnTo>
                <a:lnTo>
                  <a:pt x="226433" y="3035485"/>
                </a:lnTo>
                <a:lnTo>
                  <a:pt x="729617" y="2985173"/>
                </a:lnTo>
                <a:lnTo>
                  <a:pt x="1090232" y="3471522"/>
                </a:lnTo>
                <a:lnTo>
                  <a:pt x="1467621" y="3429595"/>
                </a:lnTo>
                <a:lnTo>
                  <a:pt x="1107005" y="2960017"/>
                </a:lnTo>
                <a:lnTo>
                  <a:pt x="1601803" y="2909705"/>
                </a:lnTo>
                <a:lnTo>
                  <a:pt x="1841112" y="3225116"/>
                </a:lnTo>
                <a:cubicBezTo>
                  <a:pt x="1877021" y="2841011"/>
                  <a:pt x="2018347" y="2487515"/>
                  <a:pt x="2237439" y="2194879"/>
                </a:cubicBezTo>
                <a:lnTo>
                  <a:pt x="1945646" y="2222109"/>
                </a:lnTo>
                <a:lnTo>
                  <a:pt x="1685667" y="1869926"/>
                </a:lnTo>
                <a:lnTo>
                  <a:pt x="2297875" y="1786073"/>
                </a:lnTo>
                <a:lnTo>
                  <a:pt x="2071442" y="1467431"/>
                </a:lnTo>
                <a:lnTo>
                  <a:pt x="1442461" y="1526128"/>
                </a:lnTo>
                <a:lnTo>
                  <a:pt x="1182483" y="1173944"/>
                </a:lnTo>
                <a:lnTo>
                  <a:pt x="1794690" y="1090091"/>
                </a:lnTo>
                <a:lnTo>
                  <a:pt x="1551485" y="746293"/>
                </a:lnTo>
                <a:lnTo>
                  <a:pt x="1652121" y="419266"/>
                </a:lnTo>
                <a:lnTo>
                  <a:pt x="2021124" y="419266"/>
                </a:lnTo>
                <a:lnTo>
                  <a:pt x="2264329" y="737908"/>
                </a:lnTo>
                <a:lnTo>
                  <a:pt x="2507535" y="184477"/>
                </a:lnTo>
                <a:lnTo>
                  <a:pt x="2792673" y="578587"/>
                </a:lnTo>
                <a:lnTo>
                  <a:pt x="2541081" y="1132018"/>
                </a:lnTo>
                <a:lnTo>
                  <a:pt x="2767514" y="1433889"/>
                </a:lnTo>
                <a:lnTo>
                  <a:pt x="2993946" y="880458"/>
                </a:lnTo>
                <a:lnTo>
                  <a:pt x="3287471" y="1274568"/>
                </a:lnTo>
                <a:lnTo>
                  <a:pt x="3194953" y="1478081"/>
                </a:lnTo>
                <a:cubicBezTo>
                  <a:pt x="3415509" y="1395044"/>
                  <a:pt x="3654549" y="1351025"/>
                  <a:pt x="3903871" y="1351025"/>
                </a:cubicBezTo>
                <a:cubicBezTo>
                  <a:pt x="4009321" y="1351025"/>
                  <a:pt x="4112932" y="1358899"/>
                  <a:pt x="4213761" y="1376677"/>
                </a:cubicBezTo>
                <a:lnTo>
                  <a:pt x="4100952" y="1207486"/>
                </a:lnTo>
                <a:lnTo>
                  <a:pt x="4310612" y="771449"/>
                </a:lnTo>
                <a:lnTo>
                  <a:pt x="4646068" y="1266183"/>
                </a:lnTo>
                <a:lnTo>
                  <a:pt x="4805410" y="939156"/>
                </a:lnTo>
                <a:lnTo>
                  <a:pt x="4461567" y="444422"/>
                </a:lnTo>
                <a:close/>
              </a:path>
            </a:pathLst>
          </a:custGeom>
          <a:noFill/>
          <a:ln w="171450">
            <a:gradFill flip="none" rotWithShape="1">
              <a:gsLst>
                <a:gs pos="0">
                  <a:srgbClr val="FFE9A3"/>
                </a:gs>
                <a:gs pos="100000">
                  <a:schemeClr val="accent1">
                    <a:tint val="23500"/>
                    <a:satMod val="160000"/>
                    <a:alpha val="0"/>
                  </a:schemeClr>
                </a:gs>
              </a:gsLst>
              <a:lin ang="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6600000"/>
            </a:lightRig>
          </a:scene3d>
          <a:sp3d prstMaterial="dkEdge">
            <a:bevelT w="127000" h="209550"/>
          </a:sp3d>
        </p:spPr>
        <p:style>
          <a:lnRef idx="2">
            <a:schemeClr val="accent1">
              <a:shade val="50000"/>
            </a:schemeClr>
          </a:lnRef>
          <a:fillRef idx="1">
            <a:schemeClr val="accent1"/>
          </a:fillRef>
          <a:effectRef idx="0">
            <a:schemeClr val="accent1"/>
          </a:effectRef>
          <a:fontRef idx="minor">
            <a:schemeClr val="lt1"/>
          </a:fontRef>
        </p:style>
        <p:txBody>
          <a:bodyPr lIns="65290" tIns="32645" rIns="65290" bIns="32645" rtlCol="0" anchor="ctr"/>
          <a:lstStyle/>
          <a:p>
            <a:pPr algn="ctr"/>
            <a:endParaRPr lang="ru-RU"/>
          </a:p>
        </p:txBody>
      </p:sp>
      <p:sp>
        <p:nvSpPr>
          <p:cNvPr id="3" name="Овал 2"/>
          <p:cNvSpPr/>
          <p:nvPr/>
        </p:nvSpPr>
        <p:spPr>
          <a:xfrm>
            <a:off x="-1651549" y="-1234374"/>
            <a:ext cx="12447097" cy="13098503"/>
          </a:xfrm>
          <a:prstGeom prst="ellipse">
            <a:avLst/>
          </a:prstGeom>
          <a:gradFill flip="none" rotWithShape="1">
            <a:gsLst>
              <a:gs pos="0">
                <a:srgbClr val="00BEFF"/>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30" tIns="22564" rIns="45130" bIns="22564" spcCol="0" rtlCol="0" anchor="ctr"/>
          <a:lstStyle/>
          <a:p>
            <a:pPr algn="ctr"/>
            <a:endParaRPr lang="ru-RU"/>
          </a:p>
        </p:txBody>
      </p:sp>
      <p:sp>
        <p:nvSpPr>
          <p:cNvPr id="225" name="Прямоугольник 224"/>
          <p:cNvSpPr/>
          <p:nvPr/>
        </p:nvSpPr>
        <p:spPr>
          <a:xfrm>
            <a:off x="0" y="2297446"/>
            <a:ext cx="9144000" cy="4560554"/>
          </a:xfrm>
          <a:prstGeom prst="rect">
            <a:avLst/>
          </a:prstGeom>
          <a:gradFill>
            <a:gsLst>
              <a:gs pos="0">
                <a:schemeClr val="accent1">
                  <a:tint val="66000"/>
                  <a:satMod val="160000"/>
                  <a:alpha val="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90" tIns="32645" rIns="65290" bIns="32645" rtlCol="0" anchor="ctr"/>
          <a:lstStyle/>
          <a:p>
            <a:pPr algn="ctr"/>
            <a:endParaRPr lang="ru-RU"/>
          </a:p>
        </p:txBody>
      </p:sp>
    </p:spTree>
    <p:extLst>
      <p:ext uri="{BB962C8B-B14F-4D97-AF65-F5344CB8AC3E}">
        <p14:creationId xmlns:p14="http://schemas.microsoft.com/office/powerpoint/2010/main" val="128302191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ctr" defTabSz="710800" rtl="0" eaLnBrk="1" latinLnBrk="0" hangingPunct="1">
        <a:spcBef>
          <a:spcPct val="0"/>
        </a:spcBef>
        <a:buNone/>
        <a:defRPr sz="3400" kern="1200">
          <a:solidFill>
            <a:schemeClr val="tx1"/>
          </a:solidFill>
          <a:latin typeface="+mj-lt"/>
          <a:ea typeface="+mj-ea"/>
          <a:cs typeface="+mj-cs"/>
        </a:defRPr>
      </a:lvl1pPr>
    </p:titleStyle>
    <p:bodyStyle>
      <a:lvl1pPr marL="266550" indent="-266550" algn="l" defTabSz="710800"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525" indent="-222124" algn="l" defTabSz="710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499" indent="-177701" algn="l" defTabSz="710800"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3896"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9298"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4696"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0096"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5496"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0897"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800" rtl="0" eaLnBrk="1" latinLnBrk="0" hangingPunct="1">
        <a:defRPr sz="1400" kern="1200">
          <a:solidFill>
            <a:schemeClr val="tx1"/>
          </a:solidFill>
          <a:latin typeface="+mn-lt"/>
          <a:ea typeface="+mn-ea"/>
          <a:cs typeface="+mn-cs"/>
        </a:defRPr>
      </a:lvl1pPr>
      <a:lvl2pPr marL="355399" algn="l" defTabSz="710800" rtl="0" eaLnBrk="1" latinLnBrk="0" hangingPunct="1">
        <a:defRPr sz="1400" kern="1200">
          <a:solidFill>
            <a:schemeClr val="tx1"/>
          </a:solidFill>
          <a:latin typeface="+mn-lt"/>
          <a:ea typeface="+mn-ea"/>
          <a:cs typeface="+mn-cs"/>
        </a:defRPr>
      </a:lvl2pPr>
      <a:lvl3pPr marL="710800" algn="l" defTabSz="710800" rtl="0" eaLnBrk="1" latinLnBrk="0" hangingPunct="1">
        <a:defRPr sz="1400" kern="1200">
          <a:solidFill>
            <a:schemeClr val="tx1"/>
          </a:solidFill>
          <a:latin typeface="+mn-lt"/>
          <a:ea typeface="+mn-ea"/>
          <a:cs typeface="+mn-cs"/>
        </a:defRPr>
      </a:lvl3pPr>
      <a:lvl4pPr marL="1066199" algn="l" defTabSz="710800" rtl="0" eaLnBrk="1" latinLnBrk="0" hangingPunct="1">
        <a:defRPr sz="1400" kern="1200">
          <a:solidFill>
            <a:schemeClr val="tx1"/>
          </a:solidFill>
          <a:latin typeface="+mn-lt"/>
          <a:ea typeface="+mn-ea"/>
          <a:cs typeface="+mn-cs"/>
        </a:defRPr>
      </a:lvl4pPr>
      <a:lvl5pPr marL="1421599" algn="l" defTabSz="710800" rtl="0" eaLnBrk="1" latinLnBrk="0" hangingPunct="1">
        <a:defRPr sz="1400" kern="1200">
          <a:solidFill>
            <a:schemeClr val="tx1"/>
          </a:solidFill>
          <a:latin typeface="+mn-lt"/>
          <a:ea typeface="+mn-ea"/>
          <a:cs typeface="+mn-cs"/>
        </a:defRPr>
      </a:lvl5pPr>
      <a:lvl6pPr marL="1776997" algn="l" defTabSz="710800" rtl="0" eaLnBrk="1" latinLnBrk="0" hangingPunct="1">
        <a:defRPr sz="1400" kern="1200">
          <a:solidFill>
            <a:schemeClr val="tx1"/>
          </a:solidFill>
          <a:latin typeface="+mn-lt"/>
          <a:ea typeface="+mn-ea"/>
          <a:cs typeface="+mn-cs"/>
        </a:defRPr>
      </a:lvl6pPr>
      <a:lvl7pPr marL="2132397" algn="l" defTabSz="710800" rtl="0" eaLnBrk="1" latinLnBrk="0" hangingPunct="1">
        <a:defRPr sz="1400" kern="1200">
          <a:solidFill>
            <a:schemeClr val="tx1"/>
          </a:solidFill>
          <a:latin typeface="+mn-lt"/>
          <a:ea typeface="+mn-ea"/>
          <a:cs typeface="+mn-cs"/>
        </a:defRPr>
      </a:lvl7pPr>
      <a:lvl8pPr marL="2487797" algn="l" defTabSz="710800" rtl="0" eaLnBrk="1" latinLnBrk="0" hangingPunct="1">
        <a:defRPr sz="1400" kern="1200">
          <a:solidFill>
            <a:schemeClr val="tx1"/>
          </a:solidFill>
          <a:latin typeface="+mn-lt"/>
          <a:ea typeface="+mn-ea"/>
          <a:cs typeface="+mn-cs"/>
        </a:defRPr>
      </a:lvl8pPr>
      <a:lvl9pPr marL="2843197" algn="l" defTabSz="710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255" y="-582875"/>
            <a:ext cx="9927719" cy="6223549"/>
          </a:xfrm>
          <a:prstGeom prst="rect">
            <a:avLst/>
          </a:prstGeom>
        </p:spPr>
      </p:pic>
      <p:sp>
        <p:nvSpPr>
          <p:cNvPr id="5" name="Freeform 7"/>
          <p:cNvSpPr>
            <a:spLocks/>
          </p:cNvSpPr>
          <p:nvPr/>
        </p:nvSpPr>
        <p:spPr bwMode="auto">
          <a:xfrm rot="10800000">
            <a:off x="5279333" y="148871"/>
            <a:ext cx="3870321" cy="4066816"/>
          </a:xfrm>
          <a:custGeom>
            <a:avLst/>
            <a:gdLst>
              <a:gd name="T0" fmla="*/ 531 w 1300"/>
              <a:gd name="T1" fmla="*/ 176 h 1367"/>
              <a:gd name="T2" fmla="*/ 469 w 1300"/>
              <a:gd name="T3" fmla="*/ 252 h 1367"/>
              <a:gd name="T4" fmla="*/ 431 w 1300"/>
              <a:gd name="T5" fmla="*/ 293 h 1367"/>
              <a:gd name="T6" fmla="*/ 385 w 1300"/>
              <a:gd name="T7" fmla="*/ 303 h 1367"/>
              <a:gd name="T8" fmla="*/ 278 w 1300"/>
              <a:gd name="T9" fmla="*/ 70 h 1367"/>
              <a:gd name="T10" fmla="*/ 211 w 1300"/>
              <a:gd name="T11" fmla="*/ 9 h 1367"/>
              <a:gd name="T12" fmla="*/ 137 w 1300"/>
              <a:gd name="T13" fmla="*/ 77 h 1367"/>
              <a:gd name="T14" fmla="*/ 193 w 1300"/>
              <a:gd name="T15" fmla="*/ 235 h 1367"/>
              <a:gd name="T16" fmla="*/ 319 w 1300"/>
              <a:gd name="T17" fmla="*/ 404 h 1367"/>
              <a:gd name="T18" fmla="*/ 333 w 1300"/>
              <a:gd name="T19" fmla="*/ 491 h 1367"/>
              <a:gd name="T20" fmla="*/ 251 w 1300"/>
              <a:gd name="T21" fmla="*/ 508 h 1367"/>
              <a:gd name="T22" fmla="*/ 223 w 1300"/>
              <a:gd name="T23" fmla="*/ 599 h 1367"/>
              <a:gd name="T24" fmla="*/ 172 w 1300"/>
              <a:gd name="T25" fmla="*/ 663 h 1367"/>
              <a:gd name="T26" fmla="*/ 24 w 1300"/>
              <a:gd name="T27" fmla="*/ 733 h 1367"/>
              <a:gd name="T28" fmla="*/ 62 w 1300"/>
              <a:gd name="T29" fmla="*/ 778 h 1367"/>
              <a:gd name="T30" fmla="*/ 185 w 1300"/>
              <a:gd name="T31" fmla="*/ 802 h 1367"/>
              <a:gd name="T32" fmla="*/ 231 w 1300"/>
              <a:gd name="T33" fmla="*/ 836 h 1367"/>
              <a:gd name="T34" fmla="*/ 128 w 1300"/>
              <a:gd name="T35" fmla="*/ 994 h 1367"/>
              <a:gd name="T36" fmla="*/ 183 w 1300"/>
              <a:gd name="T37" fmla="*/ 1003 h 1367"/>
              <a:gd name="T38" fmla="*/ 250 w 1300"/>
              <a:gd name="T39" fmla="*/ 1136 h 1367"/>
              <a:gd name="T40" fmla="*/ 306 w 1300"/>
              <a:gd name="T41" fmla="*/ 1294 h 1367"/>
              <a:gd name="T42" fmla="*/ 370 w 1300"/>
              <a:gd name="T43" fmla="*/ 1233 h 1367"/>
              <a:gd name="T44" fmla="*/ 461 w 1300"/>
              <a:gd name="T45" fmla="*/ 1176 h 1367"/>
              <a:gd name="T46" fmla="*/ 510 w 1300"/>
              <a:gd name="T47" fmla="*/ 1061 h 1367"/>
              <a:gd name="T48" fmla="*/ 560 w 1300"/>
              <a:gd name="T49" fmla="*/ 1034 h 1367"/>
              <a:gd name="T50" fmla="*/ 601 w 1300"/>
              <a:gd name="T51" fmla="*/ 1072 h 1367"/>
              <a:gd name="T52" fmla="*/ 613 w 1300"/>
              <a:gd name="T53" fmla="*/ 1139 h 1367"/>
              <a:gd name="T54" fmla="*/ 678 w 1300"/>
              <a:gd name="T55" fmla="*/ 1194 h 1367"/>
              <a:gd name="T56" fmla="*/ 705 w 1300"/>
              <a:gd name="T57" fmla="*/ 1275 h 1367"/>
              <a:gd name="T58" fmla="*/ 775 w 1300"/>
              <a:gd name="T59" fmla="*/ 1223 h 1367"/>
              <a:gd name="T60" fmla="*/ 823 w 1300"/>
              <a:gd name="T61" fmla="*/ 1219 h 1367"/>
              <a:gd name="T62" fmla="*/ 896 w 1300"/>
              <a:gd name="T63" fmla="*/ 1273 h 1367"/>
              <a:gd name="T64" fmla="*/ 1035 w 1300"/>
              <a:gd name="T65" fmla="*/ 1300 h 1367"/>
              <a:gd name="T66" fmla="*/ 1100 w 1300"/>
              <a:gd name="T67" fmla="*/ 1356 h 1367"/>
              <a:gd name="T68" fmla="*/ 1146 w 1300"/>
              <a:gd name="T69" fmla="*/ 1314 h 1367"/>
              <a:gd name="T70" fmla="*/ 1163 w 1300"/>
              <a:gd name="T71" fmla="*/ 1151 h 1367"/>
              <a:gd name="T72" fmla="*/ 1138 w 1300"/>
              <a:gd name="T73" fmla="*/ 971 h 1367"/>
              <a:gd name="T74" fmla="*/ 1206 w 1300"/>
              <a:gd name="T75" fmla="*/ 908 h 1367"/>
              <a:gd name="T76" fmla="*/ 1191 w 1300"/>
              <a:gd name="T77" fmla="*/ 848 h 1367"/>
              <a:gd name="T78" fmla="*/ 1230 w 1300"/>
              <a:gd name="T79" fmla="*/ 806 h 1367"/>
              <a:gd name="T80" fmla="*/ 1291 w 1300"/>
              <a:gd name="T81" fmla="*/ 779 h 1367"/>
              <a:gd name="T82" fmla="*/ 1229 w 1300"/>
              <a:gd name="T83" fmla="*/ 714 h 1367"/>
              <a:gd name="T84" fmla="*/ 1154 w 1300"/>
              <a:gd name="T85" fmla="*/ 664 h 1367"/>
              <a:gd name="T86" fmla="*/ 1038 w 1300"/>
              <a:gd name="T87" fmla="*/ 627 h 1367"/>
              <a:gd name="T88" fmla="*/ 953 w 1300"/>
              <a:gd name="T89" fmla="*/ 602 h 1367"/>
              <a:gd name="T90" fmla="*/ 1037 w 1300"/>
              <a:gd name="T91" fmla="*/ 544 h 1367"/>
              <a:gd name="T92" fmla="*/ 1036 w 1300"/>
              <a:gd name="T93" fmla="*/ 459 h 1367"/>
              <a:gd name="T94" fmla="*/ 1141 w 1300"/>
              <a:gd name="T95" fmla="*/ 366 h 1367"/>
              <a:gd name="T96" fmla="*/ 1194 w 1300"/>
              <a:gd name="T97" fmla="*/ 352 h 1367"/>
              <a:gd name="T98" fmla="*/ 1172 w 1300"/>
              <a:gd name="T99" fmla="*/ 303 h 1367"/>
              <a:gd name="T100" fmla="*/ 1078 w 1300"/>
              <a:gd name="T101" fmla="*/ 245 h 1367"/>
              <a:gd name="T102" fmla="*/ 965 w 1300"/>
              <a:gd name="T103" fmla="*/ 224 h 1367"/>
              <a:gd name="T104" fmla="*/ 943 w 1300"/>
              <a:gd name="T105" fmla="*/ 152 h 1367"/>
              <a:gd name="T106" fmla="*/ 849 w 1300"/>
              <a:gd name="T107" fmla="*/ 172 h 1367"/>
              <a:gd name="T108" fmla="*/ 772 w 1300"/>
              <a:gd name="T109" fmla="*/ 209 h 1367"/>
              <a:gd name="T110" fmla="*/ 686 w 1300"/>
              <a:gd name="T111" fmla="*/ 168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0" h="1367">
                <a:moveTo>
                  <a:pt x="608" y="58"/>
                </a:moveTo>
                <a:lnTo>
                  <a:pt x="589" y="79"/>
                </a:lnTo>
                <a:lnTo>
                  <a:pt x="573" y="102"/>
                </a:lnTo>
                <a:lnTo>
                  <a:pt x="558" y="126"/>
                </a:lnTo>
                <a:lnTo>
                  <a:pt x="544" y="151"/>
                </a:lnTo>
                <a:lnTo>
                  <a:pt x="531" y="176"/>
                </a:lnTo>
                <a:lnTo>
                  <a:pt x="519" y="201"/>
                </a:lnTo>
                <a:lnTo>
                  <a:pt x="507" y="228"/>
                </a:lnTo>
                <a:lnTo>
                  <a:pt x="495" y="253"/>
                </a:lnTo>
                <a:lnTo>
                  <a:pt x="487" y="253"/>
                </a:lnTo>
                <a:lnTo>
                  <a:pt x="477" y="253"/>
                </a:lnTo>
                <a:lnTo>
                  <a:pt x="469" y="252"/>
                </a:lnTo>
                <a:lnTo>
                  <a:pt x="460" y="252"/>
                </a:lnTo>
                <a:lnTo>
                  <a:pt x="451" y="252"/>
                </a:lnTo>
                <a:lnTo>
                  <a:pt x="442" y="253"/>
                </a:lnTo>
                <a:lnTo>
                  <a:pt x="434" y="254"/>
                </a:lnTo>
                <a:lnTo>
                  <a:pt x="427" y="257"/>
                </a:lnTo>
                <a:lnTo>
                  <a:pt x="431" y="293"/>
                </a:lnTo>
                <a:lnTo>
                  <a:pt x="442" y="346"/>
                </a:lnTo>
                <a:lnTo>
                  <a:pt x="452" y="400"/>
                </a:lnTo>
                <a:lnTo>
                  <a:pt x="457" y="437"/>
                </a:lnTo>
                <a:lnTo>
                  <a:pt x="438" y="405"/>
                </a:lnTo>
                <a:lnTo>
                  <a:pt x="413" y="358"/>
                </a:lnTo>
                <a:lnTo>
                  <a:pt x="385" y="303"/>
                </a:lnTo>
                <a:lnTo>
                  <a:pt x="355" y="243"/>
                </a:lnTo>
                <a:lnTo>
                  <a:pt x="328" y="186"/>
                </a:lnTo>
                <a:lnTo>
                  <a:pt x="304" y="138"/>
                </a:lnTo>
                <a:lnTo>
                  <a:pt x="288" y="106"/>
                </a:lnTo>
                <a:lnTo>
                  <a:pt x="283" y="93"/>
                </a:lnTo>
                <a:lnTo>
                  <a:pt x="278" y="70"/>
                </a:lnTo>
                <a:lnTo>
                  <a:pt x="275" y="46"/>
                </a:lnTo>
                <a:lnTo>
                  <a:pt x="271" y="23"/>
                </a:lnTo>
                <a:lnTo>
                  <a:pt x="264" y="0"/>
                </a:lnTo>
                <a:lnTo>
                  <a:pt x="246" y="0"/>
                </a:lnTo>
                <a:lnTo>
                  <a:pt x="228" y="2"/>
                </a:lnTo>
                <a:lnTo>
                  <a:pt x="211" y="9"/>
                </a:lnTo>
                <a:lnTo>
                  <a:pt x="195" y="18"/>
                </a:lnTo>
                <a:lnTo>
                  <a:pt x="180" y="29"/>
                </a:lnTo>
                <a:lnTo>
                  <a:pt x="165" y="40"/>
                </a:lnTo>
                <a:lnTo>
                  <a:pt x="151" y="53"/>
                </a:lnTo>
                <a:lnTo>
                  <a:pt x="139" y="64"/>
                </a:lnTo>
                <a:lnTo>
                  <a:pt x="137" y="77"/>
                </a:lnTo>
                <a:lnTo>
                  <a:pt x="142" y="99"/>
                </a:lnTo>
                <a:lnTo>
                  <a:pt x="151" y="128"/>
                </a:lnTo>
                <a:lnTo>
                  <a:pt x="163" y="160"/>
                </a:lnTo>
                <a:lnTo>
                  <a:pt x="174" y="190"/>
                </a:lnTo>
                <a:lnTo>
                  <a:pt x="186" y="216"/>
                </a:lnTo>
                <a:lnTo>
                  <a:pt x="193" y="235"/>
                </a:lnTo>
                <a:lnTo>
                  <a:pt x="196" y="242"/>
                </a:lnTo>
                <a:lnTo>
                  <a:pt x="204" y="252"/>
                </a:lnTo>
                <a:lnTo>
                  <a:pt x="224" y="278"/>
                </a:lnTo>
                <a:lnTo>
                  <a:pt x="253" y="316"/>
                </a:lnTo>
                <a:lnTo>
                  <a:pt x="286" y="360"/>
                </a:lnTo>
                <a:lnTo>
                  <a:pt x="319" y="404"/>
                </a:lnTo>
                <a:lnTo>
                  <a:pt x="348" y="443"/>
                </a:lnTo>
                <a:lnTo>
                  <a:pt x="370" y="471"/>
                </a:lnTo>
                <a:lnTo>
                  <a:pt x="379" y="483"/>
                </a:lnTo>
                <a:lnTo>
                  <a:pt x="364" y="486"/>
                </a:lnTo>
                <a:lnTo>
                  <a:pt x="348" y="488"/>
                </a:lnTo>
                <a:lnTo>
                  <a:pt x="333" y="491"/>
                </a:lnTo>
                <a:lnTo>
                  <a:pt x="317" y="494"/>
                </a:lnTo>
                <a:lnTo>
                  <a:pt x="302" y="496"/>
                </a:lnTo>
                <a:lnTo>
                  <a:pt x="286" y="497"/>
                </a:lnTo>
                <a:lnTo>
                  <a:pt x="271" y="498"/>
                </a:lnTo>
                <a:lnTo>
                  <a:pt x="255" y="497"/>
                </a:lnTo>
                <a:lnTo>
                  <a:pt x="251" y="508"/>
                </a:lnTo>
                <a:lnTo>
                  <a:pt x="250" y="519"/>
                </a:lnTo>
                <a:lnTo>
                  <a:pt x="251" y="532"/>
                </a:lnTo>
                <a:lnTo>
                  <a:pt x="251" y="543"/>
                </a:lnTo>
                <a:lnTo>
                  <a:pt x="243" y="564"/>
                </a:lnTo>
                <a:lnTo>
                  <a:pt x="234" y="582"/>
                </a:lnTo>
                <a:lnTo>
                  <a:pt x="223" y="599"/>
                </a:lnTo>
                <a:lnTo>
                  <a:pt x="211" y="614"/>
                </a:lnTo>
                <a:lnTo>
                  <a:pt x="201" y="625"/>
                </a:lnTo>
                <a:lnTo>
                  <a:pt x="192" y="634"/>
                </a:lnTo>
                <a:lnTo>
                  <a:pt x="186" y="640"/>
                </a:lnTo>
                <a:lnTo>
                  <a:pt x="183" y="642"/>
                </a:lnTo>
                <a:lnTo>
                  <a:pt x="172" y="663"/>
                </a:lnTo>
                <a:lnTo>
                  <a:pt x="155" y="680"/>
                </a:lnTo>
                <a:lnTo>
                  <a:pt x="133" y="695"/>
                </a:lnTo>
                <a:lnTo>
                  <a:pt x="107" y="708"/>
                </a:lnTo>
                <a:lnTo>
                  <a:pt x="80" y="719"/>
                </a:lnTo>
                <a:lnTo>
                  <a:pt x="51" y="728"/>
                </a:lnTo>
                <a:lnTo>
                  <a:pt x="24" y="733"/>
                </a:lnTo>
                <a:lnTo>
                  <a:pt x="0" y="737"/>
                </a:lnTo>
                <a:lnTo>
                  <a:pt x="6" y="747"/>
                </a:lnTo>
                <a:lnTo>
                  <a:pt x="16" y="756"/>
                </a:lnTo>
                <a:lnTo>
                  <a:pt x="29" y="764"/>
                </a:lnTo>
                <a:lnTo>
                  <a:pt x="45" y="771"/>
                </a:lnTo>
                <a:lnTo>
                  <a:pt x="62" y="778"/>
                </a:lnTo>
                <a:lnTo>
                  <a:pt x="82" y="784"/>
                </a:lnTo>
                <a:lnTo>
                  <a:pt x="103" y="789"/>
                </a:lnTo>
                <a:lnTo>
                  <a:pt x="125" y="793"/>
                </a:lnTo>
                <a:lnTo>
                  <a:pt x="145" y="797"/>
                </a:lnTo>
                <a:lnTo>
                  <a:pt x="166" y="799"/>
                </a:lnTo>
                <a:lnTo>
                  <a:pt x="185" y="802"/>
                </a:lnTo>
                <a:lnTo>
                  <a:pt x="202" y="804"/>
                </a:lnTo>
                <a:lnTo>
                  <a:pt x="217" y="806"/>
                </a:lnTo>
                <a:lnTo>
                  <a:pt x="228" y="807"/>
                </a:lnTo>
                <a:lnTo>
                  <a:pt x="238" y="808"/>
                </a:lnTo>
                <a:lnTo>
                  <a:pt x="241" y="808"/>
                </a:lnTo>
                <a:lnTo>
                  <a:pt x="231" y="836"/>
                </a:lnTo>
                <a:lnTo>
                  <a:pt x="215" y="867"/>
                </a:lnTo>
                <a:lnTo>
                  <a:pt x="196" y="899"/>
                </a:lnTo>
                <a:lnTo>
                  <a:pt x="175" y="929"/>
                </a:lnTo>
                <a:lnTo>
                  <a:pt x="156" y="957"/>
                </a:lnTo>
                <a:lnTo>
                  <a:pt x="140" y="979"/>
                </a:lnTo>
                <a:lnTo>
                  <a:pt x="128" y="994"/>
                </a:lnTo>
                <a:lnTo>
                  <a:pt x="124" y="999"/>
                </a:lnTo>
                <a:lnTo>
                  <a:pt x="136" y="1000"/>
                </a:lnTo>
                <a:lnTo>
                  <a:pt x="148" y="1000"/>
                </a:lnTo>
                <a:lnTo>
                  <a:pt x="160" y="1000"/>
                </a:lnTo>
                <a:lnTo>
                  <a:pt x="172" y="1002"/>
                </a:lnTo>
                <a:lnTo>
                  <a:pt x="183" y="1003"/>
                </a:lnTo>
                <a:lnTo>
                  <a:pt x="194" y="1006"/>
                </a:lnTo>
                <a:lnTo>
                  <a:pt x="204" y="1011"/>
                </a:lnTo>
                <a:lnTo>
                  <a:pt x="215" y="1018"/>
                </a:lnTo>
                <a:lnTo>
                  <a:pt x="225" y="1049"/>
                </a:lnTo>
                <a:lnTo>
                  <a:pt x="236" y="1089"/>
                </a:lnTo>
                <a:lnTo>
                  <a:pt x="250" y="1136"/>
                </a:lnTo>
                <a:lnTo>
                  <a:pt x="265" y="1186"/>
                </a:lnTo>
                <a:lnTo>
                  <a:pt x="278" y="1231"/>
                </a:lnTo>
                <a:lnTo>
                  <a:pt x="288" y="1270"/>
                </a:lnTo>
                <a:lnTo>
                  <a:pt x="296" y="1296"/>
                </a:lnTo>
                <a:lnTo>
                  <a:pt x="299" y="1306"/>
                </a:lnTo>
                <a:lnTo>
                  <a:pt x="306" y="1294"/>
                </a:lnTo>
                <a:lnTo>
                  <a:pt x="315" y="1284"/>
                </a:lnTo>
                <a:lnTo>
                  <a:pt x="325" y="1273"/>
                </a:lnTo>
                <a:lnTo>
                  <a:pt x="336" y="1263"/>
                </a:lnTo>
                <a:lnTo>
                  <a:pt x="347" y="1253"/>
                </a:lnTo>
                <a:lnTo>
                  <a:pt x="359" y="1242"/>
                </a:lnTo>
                <a:lnTo>
                  <a:pt x="370" y="1233"/>
                </a:lnTo>
                <a:lnTo>
                  <a:pt x="382" y="1223"/>
                </a:lnTo>
                <a:lnTo>
                  <a:pt x="397" y="1212"/>
                </a:lnTo>
                <a:lnTo>
                  <a:pt x="413" y="1202"/>
                </a:lnTo>
                <a:lnTo>
                  <a:pt x="429" y="1193"/>
                </a:lnTo>
                <a:lnTo>
                  <a:pt x="445" y="1184"/>
                </a:lnTo>
                <a:lnTo>
                  <a:pt x="461" y="1176"/>
                </a:lnTo>
                <a:lnTo>
                  <a:pt x="478" y="1167"/>
                </a:lnTo>
                <a:lnTo>
                  <a:pt x="495" y="1158"/>
                </a:lnTo>
                <a:lnTo>
                  <a:pt x="510" y="1150"/>
                </a:lnTo>
                <a:lnTo>
                  <a:pt x="508" y="1121"/>
                </a:lnTo>
                <a:lnTo>
                  <a:pt x="506" y="1090"/>
                </a:lnTo>
                <a:lnTo>
                  <a:pt x="510" y="1061"/>
                </a:lnTo>
                <a:lnTo>
                  <a:pt x="526" y="1036"/>
                </a:lnTo>
                <a:lnTo>
                  <a:pt x="533" y="1034"/>
                </a:lnTo>
                <a:lnTo>
                  <a:pt x="540" y="1033"/>
                </a:lnTo>
                <a:lnTo>
                  <a:pt x="546" y="1033"/>
                </a:lnTo>
                <a:lnTo>
                  <a:pt x="553" y="1033"/>
                </a:lnTo>
                <a:lnTo>
                  <a:pt x="560" y="1034"/>
                </a:lnTo>
                <a:lnTo>
                  <a:pt x="567" y="1036"/>
                </a:lnTo>
                <a:lnTo>
                  <a:pt x="574" y="1038"/>
                </a:lnTo>
                <a:lnTo>
                  <a:pt x="581" y="1041"/>
                </a:lnTo>
                <a:lnTo>
                  <a:pt x="591" y="1050"/>
                </a:lnTo>
                <a:lnTo>
                  <a:pt x="598" y="1060"/>
                </a:lnTo>
                <a:lnTo>
                  <a:pt x="601" y="1072"/>
                </a:lnTo>
                <a:lnTo>
                  <a:pt x="602" y="1083"/>
                </a:lnTo>
                <a:lnTo>
                  <a:pt x="601" y="1096"/>
                </a:lnTo>
                <a:lnTo>
                  <a:pt x="599" y="1109"/>
                </a:lnTo>
                <a:lnTo>
                  <a:pt x="598" y="1121"/>
                </a:lnTo>
                <a:lnTo>
                  <a:pt x="599" y="1133"/>
                </a:lnTo>
                <a:lnTo>
                  <a:pt x="613" y="1139"/>
                </a:lnTo>
                <a:lnTo>
                  <a:pt x="626" y="1146"/>
                </a:lnTo>
                <a:lnTo>
                  <a:pt x="639" y="1154"/>
                </a:lnTo>
                <a:lnTo>
                  <a:pt x="650" y="1162"/>
                </a:lnTo>
                <a:lnTo>
                  <a:pt x="661" y="1172"/>
                </a:lnTo>
                <a:lnTo>
                  <a:pt x="670" y="1182"/>
                </a:lnTo>
                <a:lnTo>
                  <a:pt x="678" y="1194"/>
                </a:lnTo>
                <a:lnTo>
                  <a:pt x="684" y="1208"/>
                </a:lnTo>
                <a:lnTo>
                  <a:pt x="686" y="1230"/>
                </a:lnTo>
                <a:lnTo>
                  <a:pt x="689" y="1254"/>
                </a:lnTo>
                <a:lnTo>
                  <a:pt x="693" y="1275"/>
                </a:lnTo>
                <a:lnTo>
                  <a:pt x="695" y="1283"/>
                </a:lnTo>
                <a:lnTo>
                  <a:pt x="705" y="1275"/>
                </a:lnTo>
                <a:lnTo>
                  <a:pt x="717" y="1265"/>
                </a:lnTo>
                <a:lnTo>
                  <a:pt x="727" y="1256"/>
                </a:lnTo>
                <a:lnTo>
                  <a:pt x="739" y="1247"/>
                </a:lnTo>
                <a:lnTo>
                  <a:pt x="750" y="1238"/>
                </a:lnTo>
                <a:lnTo>
                  <a:pt x="763" y="1230"/>
                </a:lnTo>
                <a:lnTo>
                  <a:pt x="775" y="1223"/>
                </a:lnTo>
                <a:lnTo>
                  <a:pt x="787" y="1216"/>
                </a:lnTo>
                <a:lnTo>
                  <a:pt x="794" y="1216"/>
                </a:lnTo>
                <a:lnTo>
                  <a:pt x="801" y="1216"/>
                </a:lnTo>
                <a:lnTo>
                  <a:pt x="808" y="1217"/>
                </a:lnTo>
                <a:lnTo>
                  <a:pt x="816" y="1218"/>
                </a:lnTo>
                <a:lnTo>
                  <a:pt x="823" y="1219"/>
                </a:lnTo>
                <a:lnTo>
                  <a:pt x="829" y="1222"/>
                </a:lnTo>
                <a:lnTo>
                  <a:pt x="836" y="1225"/>
                </a:lnTo>
                <a:lnTo>
                  <a:pt x="841" y="1230"/>
                </a:lnTo>
                <a:lnTo>
                  <a:pt x="855" y="1254"/>
                </a:lnTo>
                <a:lnTo>
                  <a:pt x="874" y="1268"/>
                </a:lnTo>
                <a:lnTo>
                  <a:pt x="896" y="1273"/>
                </a:lnTo>
                <a:lnTo>
                  <a:pt x="920" y="1275"/>
                </a:lnTo>
                <a:lnTo>
                  <a:pt x="945" y="1275"/>
                </a:lnTo>
                <a:lnTo>
                  <a:pt x="972" y="1276"/>
                </a:lnTo>
                <a:lnTo>
                  <a:pt x="998" y="1281"/>
                </a:lnTo>
                <a:lnTo>
                  <a:pt x="1022" y="1294"/>
                </a:lnTo>
                <a:lnTo>
                  <a:pt x="1035" y="1300"/>
                </a:lnTo>
                <a:lnTo>
                  <a:pt x="1048" y="1307"/>
                </a:lnTo>
                <a:lnTo>
                  <a:pt x="1059" y="1315"/>
                </a:lnTo>
                <a:lnTo>
                  <a:pt x="1070" y="1325"/>
                </a:lnTo>
                <a:lnTo>
                  <a:pt x="1080" y="1334"/>
                </a:lnTo>
                <a:lnTo>
                  <a:pt x="1090" y="1346"/>
                </a:lnTo>
                <a:lnTo>
                  <a:pt x="1100" y="1356"/>
                </a:lnTo>
                <a:lnTo>
                  <a:pt x="1110" y="1367"/>
                </a:lnTo>
                <a:lnTo>
                  <a:pt x="1121" y="1360"/>
                </a:lnTo>
                <a:lnTo>
                  <a:pt x="1129" y="1351"/>
                </a:lnTo>
                <a:lnTo>
                  <a:pt x="1136" y="1340"/>
                </a:lnTo>
                <a:lnTo>
                  <a:pt x="1142" y="1328"/>
                </a:lnTo>
                <a:lnTo>
                  <a:pt x="1146" y="1314"/>
                </a:lnTo>
                <a:lnTo>
                  <a:pt x="1149" y="1300"/>
                </a:lnTo>
                <a:lnTo>
                  <a:pt x="1154" y="1286"/>
                </a:lnTo>
                <a:lnTo>
                  <a:pt x="1157" y="1272"/>
                </a:lnTo>
                <a:lnTo>
                  <a:pt x="1162" y="1231"/>
                </a:lnTo>
                <a:lnTo>
                  <a:pt x="1165" y="1190"/>
                </a:lnTo>
                <a:lnTo>
                  <a:pt x="1163" y="1151"/>
                </a:lnTo>
                <a:lnTo>
                  <a:pt x="1155" y="1112"/>
                </a:lnTo>
                <a:lnTo>
                  <a:pt x="1150" y="1080"/>
                </a:lnTo>
                <a:lnTo>
                  <a:pt x="1142" y="1048"/>
                </a:lnTo>
                <a:lnTo>
                  <a:pt x="1135" y="1015"/>
                </a:lnTo>
                <a:lnTo>
                  <a:pt x="1128" y="983"/>
                </a:lnTo>
                <a:lnTo>
                  <a:pt x="1138" y="971"/>
                </a:lnTo>
                <a:lnTo>
                  <a:pt x="1147" y="959"/>
                </a:lnTo>
                <a:lnTo>
                  <a:pt x="1157" y="947"/>
                </a:lnTo>
                <a:lnTo>
                  <a:pt x="1169" y="937"/>
                </a:lnTo>
                <a:lnTo>
                  <a:pt x="1180" y="927"/>
                </a:lnTo>
                <a:lnTo>
                  <a:pt x="1192" y="918"/>
                </a:lnTo>
                <a:lnTo>
                  <a:pt x="1206" y="908"/>
                </a:lnTo>
                <a:lnTo>
                  <a:pt x="1218" y="899"/>
                </a:lnTo>
                <a:lnTo>
                  <a:pt x="1218" y="892"/>
                </a:lnTo>
                <a:lnTo>
                  <a:pt x="1214" y="883"/>
                </a:lnTo>
                <a:lnTo>
                  <a:pt x="1207" y="871"/>
                </a:lnTo>
                <a:lnTo>
                  <a:pt x="1200" y="860"/>
                </a:lnTo>
                <a:lnTo>
                  <a:pt x="1191" y="848"/>
                </a:lnTo>
                <a:lnTo>
                  <a:pt x="1184" y="839"/>
                </a:lnTo>
                <a:lnTo>
                  <a:pt x="1179" y="832"/>
                </a:lnTo>
                <a:lnTo>
                  <a:pt x="1177" y="830"/>
                </a:lnTo>
                <a:lnTo>
                  <a:pt x="1192" y="821"/>
                </a:lnTo>
                <a:lnTo>
                  <a:pt x="1210" y="813"/>
                </a:lnTo>
                <a:lnTo>
                  <a:pt x="1230" y="806"/>
                </a:lnTo>
                <a:lnTo>
                  <a:pt x="1250" y="801"/>
                </a:lnTo>
                <a:lnTo>
                  <a:pt x="1270" y="797"/>
                </a:lnTo>
                <a:lnTo>
                  <a:pt x="1285" y="794"/>
                </a:lnTo>
                <a:lnTo>
                  <a:pt x="1297" y="792"/>
                </a:lnTo>
                <a:lnTo>
                  <a:pt x="1300" y="792"/>
                </a:lnTo>
                <a:lnTo>
                  <a:pt x="1291" y="779"/>
                </a:lnTo>
                <a:lnTo>
                  <a:pt x="1282" y="768"/>
                </a:lnTo>
                <a:lnTo>
                  <a:pt x="1271" y="756"/>
                </a:lnTo>
                <a:lnTo>
                  <a:pt x="1261" y="745"/>
                </a:lnTo>
                <a:lnTo>
                  <a:pt x="1250" y="734"/>
                </a:lnTo>
                <a:lnTo>
                  <a:pt x="1240" y="724"/>
                </a:lnTo>
                <a:lnTo>
                  <a:pt x="1229" y="714"/>
                </a:lnTo>
                <a:lnTo>
                  <a:pt x="1217" y="704"/>
                </a:lnTo>
                <a:lnTo>
                  <a:pt x="1206" y="695"/>
                </a:lnTo>
                <a:lnTo>
                  <a:pt x="1193" y="687"/>
                </a:lnTo>
                <a:lnTo>
                  <a:pt x="1180" y="678"/>
                </a:lnTo>
                <a:lnTo>
                  <a:pt x="1166" y="671"/>
                </a:lnTo>
                <a:lnTo>
                  <a:pt x="1154" y="664"/>
                </a:lnTo>
                <a:lnTo>
                  <a:pt x="1139" y="657"/>
                </a:lnTo>
                <a:lnTo>
                  <a:pt x="1125" y="652"/>
                </a:lnTo>
                <a:lnTo>
                  <a:pt x="1110" y="647"/>
                </a:lnTo>
                <a:lnTo>
                  <a:pt x="1090" y="639"/>
                </a:lnTo>
                <a:lnTo>
                  <a:pt x="1065" y="633"/>
                </a:lnTo>
                <a:lnTo>
                  <a:pt x="1038" y="627"/>
                </a:lnTo>
                <a:lnTo>
                  <a:pt x="1011" y="624"/>
                </a:lnTo>
                <a:lnTo>
                  <a:pt x="985" y="620"/>
                </a:lnTo>
                <a:lnTo>
                  <a:pt x="964" y="617"/>
                </a:lnTo>
                <a:lnTo>
                  <a:pt x="947" y="615"/>
                </a:lnTo>
                <a:lnTo>
                  <a:pt x="941" y="612"/>
                </a:lnTo>
                <a:lnTo>
                  <a:pt x="953" y="602"/>
                </a:lnTo>
                <a:lnTo>
                  <a:pt x="967" y="592"/>
                </a:lnTo>
                <a:lnTo>
                  <a:pt x="981" y="581"/>
                </a:lnTo>
                <a:lnTo>
                  <a:pt x="995" y="572"/>
                </a:lnTo>
                <a:lnTo>
                  <a:pt x="1008" y="562"/>
                </a:lnTo>
                <a:lnTo>
                  <a:pt x="1023" y="554"/>
                </a:lnTo>
                <a:lnTo>
                  <a:pt x="1037" y="544"/>
                </a:lnTo>
                <a:lnTo>
                  <a:pt x="1051" y="536"/>
                </a:lnTo>
                <a:lnTo>
                  <a:pt x="1045" y="523"/>
                </a:lnTo>
                <a:lnTo>
                  <a:pt x="1038" y="510"/>
                </a:lnTo>
                <a:lnTo>
                  <a:pt x="1030" y="496"/>
                </a:lnTo>
                <a:lnTo>
                  <a:pt x="1028" y="481"/>
                </a:lnTo>
                <a:lnTo>
                  <a:pt x="1036" y="459"/>
                </a:lnTo>
                <a:lnTo>
                  <a:pt x="1049" y="438"/>
                </a:lnTo>
                <a:lnTo>
                  <a:pt x="1063" y="421"/>
                </a:lnTo>
                <a:lnTo>
                  <a:pt x="1080" y="405"/>
                </a:lnTo>
                <a:lnTo>
                  <a:pt x="1098" y="391"/>
                </a:lnTo>
                <a:lnTo>
                  <a:pt x="1119" y="377"/>
                </a:lnTo>
                <a:lnTo>
                  <a:pt x="1141" y="366"/>
                </a:lnTo>
                <a:lnTo>
                  <a:pt x="1163" y="356"/>
                </a:lnTo>
                <a:lnTo>
                  <a:pt x="1169" y="356"/>
                </a:lnTo>
                <a:lnTo>
                  <a:pt x="1174" y="356"/>
                </a:lnTo>
                <a:lnTo>
                  <a:pt x="1181" y="354"/>
                </a:lnTo>
                <a:lnTo>
                  <a:pt x="1188" y="353"/>
                </a:lnTo>
                <a:lnTo>
                  <a:pt x="1194" y="352"/>
                </a:lnTo>
                <a:lnTo>
                  <a:pt x="1199" y="351"/>
                </a:lnTo>
                <a:lnTo>
                  <a:pt x="1202" y="350"/>
                </a:lnTo>
                <a:lnTo>
                  <a:pt x="1203" y="350"/>
                </a:lnTo>
                <a:lnTo>
                  <a:pt x="1194" y="333"/>
                </a:lnTo>
                <a:lnTo>
                  <a:pt x="1184" y="316"/>
                </a:lnTo>
                <a:lnTo>
                  <a:pt x="1172" y="303"/>
                </a:lnTo>
                <a:lnTo>
                  <a:pt x="1159" y="290"/>
                </a:lnTo>
                <a:lnTo>
                  <a:pt x="1144" y="278"/>
                </a:lnTo>
                <a:lnTo>
                  <a:pt x="1129" y="268"/>
                </a:lnTo>
                <a:lnTo>
                  <a:pt x="1112" y="260"/>
                </a:lnTo>
                <a:lnTo>
                  <a:pt x="1096" y="252"/>
                </a:lnTo>
                <a:lnTo>
                  <a:pt x="1078" y="245"/>
                </a:lnTo>
                <a:lnTo>
                  <a:pt x="1059" y="239"/>
                </a:lnTo>
                <a:lnTo>
                  <a:pt x="1041" y="235"/>
                </a:lnTo>
                <a:lnTo>
                  <a:pt x="1022" y="231"/>
                </a:lnTo>
                <a:lnTo>
                  <a:pt x="1003" y="228"/>
                </a:lnTo>
                <a:lnTo>
                  <a:pt x="983" y="225"/>
                </a:lnTo>
                <a:lnTo>
                  <a:pt x="965" y="224"/>
                </a:lnTo>
                <a:lnTo>
                  <a:pt x="946" y="223"/>
                </a:lnTo>
                <a:lnTo>
                  <a:pt x="951" y="206"/>
                </a:lnTo>
                <a:lnTo>
                  <a:pt x="957" y="183"/>
                </a:lnTo>
                <a:lnTo>
                  <a:pt x="960" y="161"/>
                </a:lnTo>
                <a:lnTo>
                  <a:pt x="959" y="148"/>
                </a:lnTo>
                <a:lnTo>
                  <a:pt x="943" y="152"/>
                </a:lnTo>
                <a:lnTo>
                  <a:pt x="928" y="154"/>
                </a:lnTo>
                <a:lnTo>
                  <a:pt x="912" y="157"/>
                </a:lnTo>
                <a:lnTo>
                  <a:pt x="897" y="160"/>
                </a:lnTo>
                <a:lnTo>
                  <a:pt x="881" y="163"/>
                </a:lnTo>
                <a:lnTo>
                  <a:pt x="864" y="167"/>
                </a:lnTo>
                <a:lnTo>
                  <a:pt x="849" y="172"/>
                </a:lnTo>
                <a:lnTo>
                  <a:pt x="833" y="178"/>
                </a:lnTo>
                <a:lnTo>
                  <a:pt x="822" y="186"/>
                </a:lnTo>
                <a:lnTo>
                  <a:pt x="810" y="192"/>
                </a:lnTo>
                <a:lnTo>
                  <a:pt x="798" y="198"/>
                </a:lnTo>
                <a:lnTo>
                  <a:pt x="785" y="204"/>
                </a:lnTo>
                <a:lnTo>
                  <a:pt x="772" y="209"/>
                </a:lnTo>
                <a:lnTo>
                  <a:pt x="760" y="215"/>
                </a:lnTo>
                <a:lnTo>
                  <a:pt x="748" y="223"/>
                </a:lnTo>
                <a:lnTo>
                  <a:pt x="737" y="232"/>
                </a:lnTo>
                <a:lnTo>
                  <a:pt x="725" y="219"/>
                </a:lnTo>
                <a:lnTo>
                  <a:pt x="707" y="197"/>
                </a:lnTo>
                <a:lnTo>
                  <a:pt x="686" y="168"/>
                </a:lnTo>
                <a:lnTo>
                  <a:pt x="664" y="138"/>
                </a:lnTo>
                <a:lnTo>
                  <a:pt x="642" y="108"/>
                </a:lnTo>
                <a:lnTo>
                  <a:pt x="625" y="83"/>
                </a:lnTo>
                <a:lnTo>
                  <a:pt x="612" y="65"/>
                </a:lnTo>
                <a:lnTo>
                  <a:pt x="608" y="58"/>
                </a:lnTo>
                <a:close/>
              </a:path>
            </a:pathLst>
          </a:custGeom>
          <a:noFill/>
          <a:ln w="171450">
            <a:gradFill flip="none" rotWithShape="1">
              <a:gsLst>
                <a:gs pos="0">
                  <a:srgbClr val="FFE9A3"/>
                </a:gs>
                <a:gs pos="100000">
                  <a:schemeClr val="accent1">
                    <a:tint val="23500"/>
                    <a:satMod val="160000"/>
                    <a:alpha val="0"/>
                  </a:schemeClr>
                </a:gs>
              </a:gsLst>
              <a:lin ang="1020000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6600000"/>
            </a:lightRig>
          </a:scene3d>
          <a:sp3d prstMaterial="dkEdge">
            <a:bevelT w="127000" h="209550"/>
          </a:sp3d>
        </p:spPr>
        <p:style>
          <a:lnRef idx="2">
            <a:schemeClr val="accent1">
              <a:shade val="50000"/>
            </a:schemeClr>
          </a:lnRef>
          <a:fillRef idx="1">
            <a:schemeClr val="accent1"/>
          </a:fillRef>
          <a:effectRef idx="0">
            <a:schemeClr val="accent1"/>
          </a:effectRef>
          <a:fontRef idx="minor">
            <a:schemeClr val="lt1"/>
          </a:fontRef>
        </p:style>
        <p:txBody>
          <a:bodyPr lIns="65282" tIns="32641" rIns="65282" bIns="32641" rtlCol="0" anchor="ctr"/>
          <a:lstStyle/>
          <a:p>
            <a:pPr algn="ctr"/>
            <a:endParaRPr lang="ru-RU"/>
          </a:p>
        </p:txBody>
      </p:sp>
      <p:sp>
        <p:nvSpPr>
          <p:cNvPr id="3" name="Овал 2"/>
          <p:cNvSpPr/>
          <p:nvPr/>
        </p:nvSpPr>
        <p:spPr>
          <a:xfrm>
            <a:off x="-1651549" y="-1234374"/>
            <a:ext cx="12447097" cy="13098503"/>
          </a:xfrm>
          <a:prstGeom prst="ellipse">
            <a:avLst/>
          </a:prstGeom>
          <a:gradFill flip="none" rotWithShape="1">
            <a:gsLst>
              <a:gs pos="0">
                <a:srgbClr val="FFC000"/>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25" tIns="22562" rIns="45125" bIns="22562" spcCol="0" rtlCol="0" anchor="ctr"/>
          <a:lstStyle/>
          <a:p>
            <a:pPr algn="ctr"/>
            <a:endParaRPr lang="ru-RU"/>
          </a:p>
        </p:txBody>
      </p:sp>
      <p:sp>
        <p:nvSpPr>
          <p:cNvPr id="225" name="Прямоугольник 224"/>
          <p:cNvSpPr/>
          <p:nvPr/>
        </p:nvSpPr>
        <p:spPr>
          <a:xfrm>
            <a:off x="0" y="2297446"/>
            <a:ext cx="9144000" cy="4560554"/>
          </a:xfrm>
          <a:prstGeom prst="rect">
            <a:avLst/>
          </a:prstGeom>
          <a:gradFill>
            <a:gsLst>
              <a:gs pos="0">
                <a:schemeClr val="accent1">
                  <a:tint val="66000"/>
                  <a:satMod val="160000"/>
                  <a:alpha val="0"/>
                </a:schemeClr>
              </a:gs>
              <a:gs pos="100000">
                <a:srgbClr val="FF7C0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82" tIns="32641" rIns="65282" bIns="32641" rtlCol="0" anchor="ctr"/>
          <a:lstStyle/>
          <a:p>
            <a:pPr algn="ctr"/>
            <a:endParaRPr lang="ru-RU"/>
          </a:p>
        </p:txBody>
      </p:sp>
    </p:spTree>
    <p:extLst>
      <p:ext uri="{BB962C8B-B14F-4D97-AF65-F5344CB8AC3E}">
        <p14:creationId xmlns:p14="http://schemas.microsoft.com/office/powerpoint/2010/main" val="19695869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ctr" defTabSz="710715" rtl="0" eaLnBrk="1" latinLnBrk="0" hangingPunct="1">
        <a:spcBef>
          <a:spcPct val="0"/>
        </a:spcBef>
        <a:buNone/>
        <a:defRPr sz="3400" kern="1200">
          <a:solidFill>
            <a:schemeClr val="tx1"/>
          </a:solidFill>
          <a:latin typeface="+mj-lt"/>
          <a:ea typeface="+mj-ea"/>
          <a:cs typeface="+mj-cs"/>
        </a:defRPr>
      </a:lvl1pPr>
    </p:titleStyle>
    <p:bodyStyle>
      <a:lvl1pPr marL="266518" indent="-266518" algn="l" defTabSz="710715"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456" indent="-222098" algn="l" defTabSz="710715"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393" indent="-177679" algn="l" defTabSz="710715"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3746"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9106"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4461"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09819"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5176"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0535"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715" rtl="0" eaLnBrk="1" latinLnBrk="0" hangingPunct="1">
        <a:defRPr sz="1400" kern="1200">
          <a:solidFill>
            <a:schemeClr val="tx1"/>
          </a:solidFill>
          <a:latin typeface="+mn-lt"/>
          <a:ea typeface="+mn-ea"/>
          <a:cs typeface="+mn-cs"/>
        </a:defRPr>
      </a:lvl1pPr>
      <a:lvl2pPr marL="355357" algn="l" defTabSz="710715" rtl="0" eaLnBrk="1" latinLnBrk="0" hangingPunct="1">
        <a:defRPr sz="1400" kern="1200">
          <a:solidFill>
            <a:schemeClr val="tx1"/>
          </a:solidFill>
          <a:latin typeface="+mn-lt"/>
          <a:ea typeface="+mn-ea"/>
          <a:cs typeface="+mn-cs"/>
        </a:defRPr>
      </a:lvl2pPr>
      <a:lvl3pPr marL="710715" algn="l" defTabSz="710715" rtl="0" eaLnBrk="1" latinLnBrk="0" hangingPunct="1">
        <a:defRPr sz="1400" kern="1200">
          <a:solidFill>
            <a:schemeClr val="tx1"/>
          </a:solidFill>
          <a:latin typeface="+mn-lt"/>
          <a:ea typeface="+mn-ea"/>
          <a:cs typeface="+mn-cs"/>
        </a:defRPr>
      </a:lvl3pPr>
      <a:lvl4pPr marL="1066071" algn="l" defTabSz="710715" rtl="0" eaLnBrk="1" latinLnBrk="0" hangingPunct="1">
        <a:defRPr sz="1400" kern="1200">
          <a:solidFill>
            <a:schemeClr val="tx1"/>
          </a:solidFill>
          <a:latin typeface="+mn-lt"/>
          <a:ea typeface="+mn-ea"/>
          <a:cs typeface="+mn-cs"/>
        </a:defRPr>
      </a:lvl4pPr>
      <a:lvl5pPr marL="1421429" algn="l" defTabSz="710715" rtl="0" eaLnBrk="1" latinLnBrk="0" hangingPunct="1">
        <a:defRPr sz="1400" kern="1200">
          <a:solidFill>
            <a:schemeClr val="tx1"/>
          </a:solidFill>
          <a:latin typeface="+mn-lt"/>
          <a:ea typeface="+mn-ea"/>
          <a:cs typeface="+mn-cs"/>
        </a:defRPr>
      </a:lvl5pPr>
      <a:lvl6pPr marL="1776784" algn="l" defTabSz="710715" rtl="0" eaLnBrk="1" latinLnBrk="0" hangingPunct="1">
        <a:defRPr sz="1400" kern="1200">
          <a:solidFill>
            <a:schemeClr val="tx1"/>
          </a:solidFill>
          <a:latin typeface="+mn-lt"/>
          <a:ea typeface="+mn-ea"/>
          <a:cs typeface="+mn-cs"/>
        </a:defRPr>
      </a:lvl6pPr>
      <a:lvl7pPr marL="2132141" algn="l" defTabSz="710715" rtl="0" eaLnBrk="1" latinLnBrk="0" hangingPunct="1">
        <a:defRPr sz="1400" kern="1200">
          <a:solidFill>
            <a:schemeClr val="tx1"/>
          </a:solidFill>
          <a:latin typeface="+mn-lt"/>
          <a:ea typeface="+mn-ea"/>
          <a:cs typeface="+mn-cs"/>
        </a:defRPr>
      </a:lvl7pPr>
      <a:lvl8pPr marL="2487499" algn="l" defTabSz="710715" rtl="0" eaLnBrk="1" latinLnBrk="0" hangingPunct="1">
        <a:defRPr sz="1400" kern="1200">
          <a:solidFill>
            <a:schemeClr val="tx1"/>
          </a:solidFill>
          <a:latin typeface="+mn-lt"/>
          <a:ea typeface="+mn-ea"/>
          <a:cs typeface="+mn-cs"/>
        </a:defRPr>
      </a:lvl8pPr>
      <a:lvl9pPr marL="2842856" algn="l" defTabSz="710715"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836" y="-325703"/>
            <a:ext cx="9875830" cy="7374414"/>
          </a:xfrm>
          <a:prstGeom prst="rect">
            <a:avLst/>
          </a:prstGeom>
        </p:spPr>
      </p:pic>
      <p:sp>
        <p:nvSpPr>
          <p:cNvPr id="6" name="5-конечная звезда 1"/>
          <p:cNvSpPr/>
          <p:nvPr/>
        </p:nvSpPr>
        <p:spPr>
          <a:xfrm>
            <a:off x="4983475" y="83897"/>
            <a:ext cx="5410766" cy="5299606"/>
          </a:xfrm>
          <a:custGeom>
            <a:avLst/>
            <a:gdLst>
              <a:gd name="connsiteX0" fmla="*/ 7 w 6768752"/>
              <a:gd name="connsiteY0" fmla="*/ 2585427 h 6768752"/>
              <a:gd name="connsiteX1" fmla="*/ 2297343 w 6768752"/>
              <a:gd name="connsiteY1" fmla="*/ 2168496 h 6768752"/>
              <a:gd name="connsiteX2" fmla="*/ 3384376 w 6768752"/>
              <a:gd name="connsiteY2" fmla="*/ 0 h 6768752"/>
              <a:gd name="connsiteX3" fmla="*/ 4471409 w 6768752"/>
              <a:gd name="connsiteY3" fmla="*/ 2168496 h 6768752"/>
              <a:gd name="connsiteX4" fmla="*/ 6768745 w 6768752"/>
              <a:gd name="connsiteY4" fmla="*/ 2585427 h 6768752"/>
              <a:gd name="connsiteX5" fmla="*/ 5143232 w 6768752"/>
              <a:gd name="connsiteY5" fmla="*/ 4342561 h 6768752"/>
              <a:gd name="connsiteX6" fmla="*/ 5476031 w 6768752"/>
              <a:gd name="connsiteY6" fmla="*/ 6768735 h 6768752"/>
              <a:gd name="connsiteX7" fmla="*/ 3384376 w 6768752"/>
              <a:gd name="connsiteY7" fmla="*/ 5686208 h 6768752"/>
              <a:gd name="connsiteX8" fmla="*/ 1292721 w 6768752"/>
              <a:gd name="connsiteY8" fmla="*/ 6768735 h 6768752"/>
              <a:gd name="connsiteX9" fmla="*/ 1625520 w 6768752"/>
              <a:gd name="connsiteY9" fmla="*/ 4342561 h 6768752"/>
              <a:gd name="connsiteX10" fmla="*/ 7 w 6768752"/>
              <a:gd name="connsiteY10" fmla="*/ 2585427 h 6768752"/>
              <a:gd name="connsiteX0" fmla="*/ 0 w 6768738"/>
              <a:gd name="connsiteY0" fmla="*/ 2585427 h 6768735"/>
              <a:gd name="connsiteX1" fmla="*/ 2297336 w 6768738"/>
              <a:gd name="connsiteY1" fmla="*/ 2168496 h 6768735"/>
              <a:gd name="connsiteX2" fmla="*/ 3384369 w 6768738"/>
              <a:gd name="connsiteY2" fmla="*/ 0 h 6768735"/>
              <a:gd name="connsiteX3" fmla="*/ 4005890 w 6768738"/>
              <a:gd name="connsiteY3" fmla="*/ 2052118 h 6768735"/>
              <a:gd name="connsiteX4" fmla="*/ 6768738 w 6768738"/>
              <a:gd name="connsiteY4" fmla="*/ 2585427 h 6768735"/>
              <a:gd name="connsiteX5" fmla="*/ 5143225 w 6768738"/>
              <a:gd name="connsiteY5" fmla="*/ 4342561 h 6768735"/>
              <a:gd name="connsiteX6" fmla="*/ 5476024 w 6768738"/>
              <a:gd name="connsiteY6" fmla="*/ 6768735 h 6768735"/>
              <a:gd name="connsiteX7" fmla="*/ 3384369 w 6768738"/>
              <a:gd name="connsiteY7" fmla="*/ 5686208 h 6768735"/>
              <a:gd name="connsiteX8" fmla="*/ 1292714 w 6768738"/>
              <a:gd name="connsiteY8" fmla="*/ 6768735 h 6768735"/>
              <a:gd name="connsiteX9" fmla="*/ 1625513 w 6768738"/>
              <a:gd name="connsiteY9" fmla="*/ 4342561 h 6768735"/>
              <a:gd name="connsiteX10" fmla="*/ 0 w 6768738"/>
              <a:gd name="connsiteY10" fmla="*/ 2585427 h 6768735"/>
              <a:gd name="connsiteX0" fmla="*/ 0 w 6768738"/>
              <a:gd name="connsiteY0" fmla="*/ 2585427 h 6768735"/>
              <a:gd name="connsiteX1" fmla="*/ 2297336 w 6768738"/>
              <a:gd name="connsiteY1" fmla="*/ 2168496 h 6768735"/>
              <a:gd name="connsiteX2" fmla="*/ 3384369 w 6768738"/>
              <a:gd name="connsiteY2" fmla="*/ 0 h 6768735"/>
              <a:gd name="connsiteX3" fmla="*/ 4005890 w 6768738"/>
              <a:gd name="connsiteY3" fmla="*/ 2052118 h 6768735"/>
              <a:gd name="connsiteX4" fmla="*/ 6768738 w 6768738"/>
              <a:gd name="connsiteY4" fmla="*/ 2585427 h 6768735"/>
              <a:gd name="connsiteX5" fmla="*/ 5143225 w 6768738"/>
              <a:gd name="connsiteY5" fmla="*/ 4342561 h 6768735"/>
              <a:gd name="connsiteX6" fmla="*/ 5476024 w 6768738"/>
              <a:gd name="connsiteY6" fmla="*/ 6768735 h 6768735"/>
              <a:gd name="connsiteX7" fmla="*/ 3384369 w 6768738"/>
              <a:gd name="connsiteY7" fmla="*/ 5686208 h 6768735"/>
              <a:gd name="connsiteX8" fmla="*/ 1292714 w 6768738"/>
              <a:gd name="connsiteY8" fmla="*/ 6768735 h 6768735"/>
              <a:gd name="connsiteX9" fmla="*/ 1625513 w 6768738"/>
              <a:gd name="connsiteY9" fmla="*/ 4342561 h 6768735"/>
              <a:gd name="connsiteX10" fmla="*/ 0 w 6768738"/>
              <a:gd name="connsiteY10" fmla="*/ 2585427 h 6768735"/>
              <a:gd name="connsiteX0" fmla="*/ 6768738 w 6860178"/>
              <a:gd name="connsiteY0" fmla="*/ 2585427 h 6768735"/>
              <a:gd name="connsiteX1" fmla="*/ 5143225 w 6860178"/>
              <a:gd name="connsiteY1" fmla="*/ 4342561 h 6768735"/>
              <a:gd name="connsiteX2" fmla="*/ 5476024 w 6860178"/>
              <a:gd name="connsiteY2" fmla="*/ 6768735 h 6768735"/>
              <a:gd name="connsiteX3" fmla="*/ 3384369 w 6860178"/>
              <a:gd name="connsiteY3" fmla="*/ 5686208 h 6768735"/>
              <a:gd name="connsiteX4" fmla="*/ 1292714 w 6860178"/>
              <a:gd name="connsiteY4" fmla="*/ 6768735 h 6768735"/>
              <a:gd name="connsiteX5" fmla="*/ 1625513 w 6860178"/>
              <a:gd name="connsiteY5" fmla="*/ 4342561 h 6768735"/>
              <a:gd name="connsiteX6" fmla="*/ 0 w 6860178"/>
              <a:gd name="connsiteY6" fmla="*/ 2585427 h 6768735"/>
              <a:gd name="connsiteX7" fmla="*/ 2297336 w 6860178"/>
              <a:gd name="connsiteY7" fmla="*/ 2168496 h 6768735"/>
              <a:gd name="connsiteX8" fmla="*/ 3384369 w 6860178"/>
              <a:gd name="connsiteY8" fmla="*/ 0 h 6768735"/>
              <a:gd name="connsiteX9" fmla="*/ 4005890 w 6860178"/>
              <a:gd name="connsiteY9" fmla="*/ 2052118 h 6768735"/>
              <a:gd name="connsiteX10" fmla="*/ 6860178 w 6860178"/>
              <a:gd name="connsiteY10" fmla="*/ 2676867 h 6768735"/>
              <a:gd name="connsiteX0" fmla="*/ 6668985 w 6860178"/>
              <a:gd name="connsiteY0" fmla="*/ 2934562 h 6768735"/>
              <a:gd name="connsiteX1" fmla="*/ 5143225 w 6860178"/>
              <a:gd name="connsiteY1" fmla="*/ 4342561 h 6768735"/>
              <a:gd name="connsiteX2" fmla="*/ 5476024 w 6860178"/>
              <a:gd name="connsiteY2" fmla="*/ 6768735 h 6768735"/>
              <a:gd name="connsiteX3" fmla="*/ 3384369 w 6860178"/>
              <a:gd name="connsiteY3" fmla="*/ 5686208 h 6768735"/>
              <a:gd name="connsiteX4" fmla="*/ 1292714 w 6860178"/>
              <a:gd name="connsiteY4" fmla="*/ 6768735 h 6768735"/>
              <a:gd name="connsiteX5" fmla="*/ 1625513 w 6860178"/>
              <a:gd name="connsiteY5" fmla="*/ 4342561 h 6768735"/>
              <a:gd name="connsiteX6" fmla="*/ 0 w 6860178"/>
              <a:gd name="connsiteY6" fmla="*/ 2585427 h 6768735"/>
              <a:gd name="connsiteX7" fmla="*/ 2297336 w 6860178"/>
              <a:gd name="connsiteY7" fmla="*/ 2168496 h 6768735"/>
              <a:gd name="connsiteX8" fmla="*/ 3384369 w 6860178"/>
              <a:gd name="connsiteY8" fmla="*/ 0 h 6768735"/>
              <a:gd name="connsiteX9" fmla="*/ 4005890 w 6860178"/>
              <a:gd name="connsiteY9" fmla="*/ 2052118 h 6768735"/>
              <a:gd name="connsiteX10" fmla="*/ 6860178 w 6860178"/>
              <a:gd name="connsiteY10" fmla="*/ 2676867 h 6768735"/>
              <a:gd name="connsiteX0" fmla="*/ 6668985 w 8173589"/>
              <a:gd name="connsiteY0" fmla="*/ 2934562 h 6768735"/>
              <a:gd name="connsiteX1" fmla="*/ 5143225 w 8173589"/>
              <a:gd name="connsiteY1" fmla="*/ 4342561 h 6768735"/>
              <a:gd name="connsiteX2" fmla="*/ 5476024 w 8173589"/>
              <a:gd name="connsiteY2" fmla="*/ 6768735 h 6768735"/>
              <a:gd name="connsiteX3" fmla="*/ 3384369 w 8173589"/>
              <a:gd name="connsiteY3" fmla="*/ 5686208 h 6768735"/>
              <a:gd name="connsiteX4" fmla="*/ 1292714 w 8173589"/>
              <a:gd name="connsiteY4" fmla="*/ 6768735 h 6768735"/>
              <a:gd name="connsiteX5" fmla="*/ 1625513 w 8173589"/>
              <a:gd name="connsiteY5" fmla="*/ 4342561 h 6768735"/>
              <a:gd name="connsiteX6" fmla="*/ 0 w 8173589"/>
              <a:gd name="connsiteY6" fmla="*/ 2585427 h 6768735"/>
              <a:gd name="connsiteX7" fmla="*/ 2297336 w 8173589"/>
              <a:gd name="connsiteY7" fmla="*/ 2168496 h 6768735"/>
              <a:gd name="connsiteX8" fmla="*/ 3384369 w 8173589"/>
              <a:gd name="connsiteY8" fmla="*/ 0 h 6768735"/>
              <a:gd name="connsiteX9" fmla="*/ 4005890 w 8173589"/>
              <a:gd name="connsiteY9" fmla="*/ 2052118 h 6768735"/>
              <a:gd name="connsiteX10" fmla="*/ 8173589 w 8173589"/>
              <a:gd name="connsiteY10" fmla="*/ 2028474 h 6768735"/>
              <a:gd name="connsiteX0" fmla="*/ 6668985 w 8173589"/>
              <a:gd name="connsiteY0" fmla="*/ 2934562 h 6768735"/>
              <a:gd name="connsiteX1" fmla="*/ 5143225 w 8173589"/>
              <a:gd name="connsiteY1" fmla="*/ 4342561 h 6768735"/>
              <a:gd name="connsiteX2" fmla="*/ 5476024 w 8173589"/>
              <a:gd name="connsiteY2" fmla="*/ 6768735 h 6768735"/>
              <a:gd name="connsiteX3" fmla="*/ 3384369 w 8173589"/>
              <a:gd name="connsiteY3" fmla="*/ 5686208 h 6768735"/>
              <a:gd name="connsiteX4" fmla="*/ 1292714 w 8173589"/>
              <a:gd name="connsiteY4" fmla="*/ 6768735 h 6768735"/>
              <a:gd name="connsiteX5" fmla="*/ 1625513 w 8173589"/>
              <a:gd name="connsiteY5" fmla="*/ 4342561 h 6768735"/>
              <a:gd name="connsiteX6" fmla="*/ 0 w 8173589"/>
              <a:gd name="connsiteY6" fmla="*/ 2585427 h 6768735"/>
              <a:gd name="connsiteX7" fmla="*/ 2297336 w 8173589"/>
              <a:gd name="connsiteY7" fmla="*/ 2168496 h 6768735"/>
              <a:gd name="connsiteX8" fmla="*/ 3384369 w 8173589"/>
              <a:gd name="connsiteY8" fmla="*/ 0 h 6768735"/>
              <a:gd name="connsiteX9" fmla="*/ 4005890 w 8173589"/>
              <a:gd name="connsiteY9" fmla="*/ 2052118 h 6768735"/>
              <a:gd name="connsiteX10" fmla="*/ 8173589 w 8173589"/>
              <a:gd name="connsiteY10" fmla="*/ 2028474 h 6768735"/>
              <a:gd name="connsiteX0" fmla="*/ 6668985 w 8173589"/>
              <a:gd name="connsiteY0" fmla="*/ 2934562 h 6768735"/>
              <a:gd name="connsiteX1" fmla="*/ 5143225 w 8173589"/>
              <a:gd name="connsiteY1" fmla="*/ 4342561 h 6768735"/>
              <a:gd name="connsiteX2" fmla="*/ 5476024 w 8173589"/>
              <a:gd name="connsiteY2" fmla="*/ 6768735 h 6768735"/>
              <a:gd name="connsiteX3" fmla="*/ 3384369 w 8173589"/>
              <a:gd name="connsiteY3" fmla="*/ 5686208 h 6768735"/>
              <a:gd name="connsiteX4" fmla="*/ 1292714 w 8173589"/>
              <a:gd name="connsiteY4" fmla="*/ 6768735 h 6768735"/>
              <a:gd name="connsiteX5" fmla="*/ 1625513 w 8173589"/>
              <a:gd name="connsiteY5" fmla="*/ 4342561 h 6768735"/>
              <a:gd name="connsiteX6" fmla="*/ 0 w 8173589"/>
              <a:gd name="connsiteY6" fmla="*/ 2585427 h 6768735"/>
              <a:gd name="connsiteX7" fmla="*/ 2297336 w 8173589"/>
              <a:gd name="connsiteY7" fmla="*/ 2168496 h 6768735"/>
              <a:gd name="connsiteX8" fmla="*/ 3384369 w 8173589"/>
              <a:gd name="connsiteY8" fmla="*/ 0 h 6768735"/>
              <a:gd name="connsiteX9" fmla="*/ 4005890 w 8173589"/>
              <a:gd name="connsiteY9" fmla="*/ 2052118 h 6768735"/>
              <a:gd name="connsiteX10" fmla="*/ 8173589 w 8173589"/>
              <a:gd name="connsiteY10" fmla="*/ 2028474 h 6768735"/>
              <a:gd name="connsiteX0" fmla="*/ 6668985 w 8173589"/>
              <a:gd name="connsiteY0" fmla="*/ 2934562 h 6768735"/>
              <a:gd name="connsiteX1" fmla="*/ 5143225 w 8173589"/>
              <a:gd name="connsiteY1" fmla="*/ 4342561 h 6768735"/>
              <a:gd name="connsiteX2" fmla="*/ 5476024 w 8173589"/>
              <a:gd name="connsiteY2" fmla="*/ 6768735 h 6768735"/>
              <a:gd name="connsiteX3" fmla="*/ 3384369 w 8173589"/>
              <a:gd name="connsiteY3" fmla="*/ 5686208 h 6768735"/>
              <a:gd name="connsiteX4" fmla="*/ 1292714 w 8173589"/>
              <a:gd name="connsiteY4" fmla="*/ 6768735 h 6768735"/>
              <a:gd name="connsiteX5" fmla="*/ 1625513 w 8173589"/>
              <a:gd name="connsiteY5" fmla="*/ 4342561 h 6768735"/>
              <a:gd name="connsiteX6" fmla="*/ 0 w 8173589"/>
              <a:gd name="connsiteY6" fmla="*/ 2585427 h 6768735"/>
              <a:gd name="connsiteX7" fmla="*/ 2297336 w 8173589"/>
              <a:gd name="connsiteY7" fmla="*/ 2168496 h 6768735"/>
              <a:gd name="connsiteX8" fmla="*/ 3384369 w 8173589"/>
              <a:gd name="connsiteY8" fmla="*/ 0 h 6768735"/>
              <a:gd name="connsiteX9" fmla="*/ 4005890 w 8173589"/>
              <a:gd name="connsiteY9" fmla="*/ 2052118 h 6768735"/>
              <a:gd name="connsiteX10" fmla="*/ 8173589 w 8173589"/>
              <a:gd name="connsiteY10" fmla="*/ 2028474 h 6768735"/>
              <a:gd name="connsiteX0" fmla="*/ 6668985 w 8173589"/>
              <a:gd name="connsiteY0" fmla="*/ 2934562 h 6768735"/>
              <a:gd name="connsiteX1" fmla="*/ 5143225 w 8173589"/>
              <a:gd name="connsiteY1" fmla="*/ 4342561 h 6768735"/>
              <a:gd name="connsiteX2" fmla="*/ 5476024 w 8173589"/>
              <a:gd name="connsiteY2" fmla="*/ 6768735 h 6768735"/>
              <a:gd name="connsiteX3" fmla="*/ 3384369 w 8173589"/>
              <a:gd name="connsiteY3" fmla="*/ 5686208 h 6768735"/>
              <a:gd name="connsiteX4" fmla="*/ 1292714 w 8173589"/>
              <a:gd name="connsiteY4" fmla="*/ 6768735 h 6768735"/>
              <a:gd name="connsiteX5" fmla="*/ 1625513 w 8173589"/>
              <a:gd name="connsiteY5" fmla="*/ 4342561 h 6768735"/>
              <a:gd name="connsiteX6" fmla="*/ 0 w 8173589"/>
              <a:gd name="connsiteY6" fmla="*/ 2585427 h 6768735"/>
              <a:gd name="connsiteX7" fmla="*/ 2297336 w 8173589"/>
              <a:gd name="connsiteY7" fmla="*/ 2168496 h 6768735"/>
              <a:gd name="connsiteX8" fmla="*/ 3384369 w 8173589"/>
              <a:gd name="connsiteY8" fmla="*/ 0 h 6768735"/>
              <a:gd name="connsiteX9" fmla="*/ 4005890 w 8173589"/>
              <a:gd name="connsiteY9" fmla="*/ 2052118 h 6768735"/>
              <a:gd name="connsiteX10" fmla="*/ 8173589 w 8173589"/>
              <a:gd name="connsiteY10" fmla="*/ 2028474 h 6768735"/>
              <a:gd name="connsiteX0" fmla="*/ 6668985 w 8173589"/>
              <a:gd name="connsiteY0" fmla="*/ 2934723 h 6768896"/>
              <a:gd name="connsiteX1" fmla="*/ 5143225 w 8173589"/>
              <a:gd name="connsiteY1" fmla="*/ 4342722 h 6768896"/>
              <a:gd name="connsiteX2" fmla="*/ 5476024 w 8173589"/>
              <a:gd name="connsiteY2" fmla="*/ 6768896 h 6768896"/>
              <a:gd name="connsiteX3" fmla="*/ 3384369 w 8173589"/>
              <a:gd name="connsiteY3" fmla="*/ 5686369 h 6768896"/>
              <a:gd name="connsiteX4" fmla="*/ 1292714 w 8173589"/>
              <a:gd name="connsiteY4" fmla="*/ 6768896 h 6768896"/>
              <a:gd name="connsiteX5" fmla="*/ 1625513 w 8173589"/>
              <a:gd name="connsiteY5" fmla="*/ 4342722 h 6768896"/>
              <a:gd name="connsiteX6" fmla="*/ 0 w 8173589"/>
              <a:gd name="connsiteY6" fmla="*/ 2585588 h 6768896"/>
              <a:gd name="connsiteX7" fmla="*/ 2297336 w 8173589"/>
              <a:gd name="connsiteY7" fmla="*/ 2168657 h 6768896"/>
              <a:gd name="connsiteX8" fmla="*/ 3384369 w 8173589"/>
              <a:gd name="connsiteY8" fmla="*/ 161 h 6768896"/>
              <a:gd name="connsiteX9" fmla="*/ 4005890 w 8173589"/>
              <a:gd name="connsiteY9" fmla="*/ 2052279 h 6768896"/>
              <a:gd name="connsiteX10" fmla="*/ 8173589 w 8173589"/>
              <a:gd name="connsiteY10" fmla="*/ 2028635 h 6768896"/>
              <a:gd name="connsiteX0" fmla="*/ 6668985 w 8173589"/>
              <a:gd name="connsiteY0" fmla="*/ 2934723 h 6768896"/>
              <a:gd name="connsiteX1" fmla="*/ 5143225 w 8173589"/>
              <a:gd name="connsiteY1" fmla="*/ 4342722 h 6768896"/>
              <a:gd name="connsiteX2" fmla="*/ 5476024 w 8173589"/>
              <a:gd name="connsiteY2" fmla="*/ 6768896 h 6768896"/>
              <a:gd name="connsiteX3" fmla="*/ 3384369 w 8173589"/>
              <a:gd name="connsiteY3" fmla="*/ 5686369 h 6768896"/>
              <a:gd name="connsiteX4" fmla="*/ 1292714 w 8173589"/>
              <a:gd name="connsiteY4" fmla="*/ 6768896 h 6768896"/>
              <a:gd name="connsiteX5" fmla="*/ 1625513 w 8173589"/>
              <a:gd name="connsiteY5" fmla="*/ 4342722 h 6768896"/>
              <a:gd name="connsiteX6" fmla="*/ 0 w 8173589"/>
              <a:gd name="connsiteY6" fmla="*/ 2585588 h 6768896"/>
              <a:gd name="connsiteX7" fmla="*/ 2297336 w 8173589"/>
              <a:gd name="connsiteY7" fmla="*/ 2168657 h 6768896"/>
              <a:gd name="connsiteX8" fmla="*/ 3384369 w 8173589"/>
              <a:gd name="connsiteY8" fmla="*/ 161 h 6768896"/>
              <a:gd name="connsiteX9" fmla="*/ 4005890 w 8173589"/>
              <a:gd name="connsiteY9" fmla="*/ 2052279 h 6768896"/>
              <a:gd name="connsiteX10" fmla="*/ 8173589 w 8173589"/>
              <a:gd name="connsiteY10" fmla="*/ 2028635 h 6768896"/>
              <a:gd name="connsiteX0" fmla="*/ 6668985 w 8173589"/>
              <a:gd name="connsiteY0" fmla="*/ 2934723 h 6768896"/>
              <a:gd name="connsiteX1" fmla="*/ 5143225 w 8173589"/>
              <a:gd name="connsiteY1" fmla="*/ 4342722 h 6768896"/>
              <a:gd name="connsiteX2" fmla="*/ 5476024 w 8173589"/>
              <a:gd name="connsiteY2" fmla="*/ 6768896 h 6768896"/>
              <a:gd name="connsiteX3" fmla="*/ 3384369 w 8173589"/>
              <a:gd name="connsiteY3" fmla="*/ 5686369 h 6768896"/>
              <a:gd name="connsiteX4" fmla="*/ 1292714 w 8173589"/>
              <a:gd name="connsiteY4" fmla="*/ 6768896 h 6768896"/>
              <a:gd name="connsiteX5" fmla="*/ 1625513 w 8173589"/>
              <a:gd name="connsiteY5" fmla="*/ 4342722 h 6768896"/>
              <a:gd name="connsiteX6" fmla="*/ 0 w 8173589"/>
              <a:gd name="connsiteY6" fmla="*/ 2585588 h 6768896"/>
              <a:gd name="connsiteX7" fmla="*/ 2297336 w 8173589"/>
              <a:gd name="connsiteY7" fmla="*/ 2168657 h 6768896"/>
              <a:gd name="connsiteX8" fmla="*/ 3384369 w 8173589"/>
              <a:gd name="connsiteY8" fmla="*/ 161 h 6768896"/>
              <a:gd name="connsiteX9" fmla="*/ 4005890 w 8173589"/>
              <a:gd name="connsiteY9" fmla="*/ 2052279 h 6768896"/>
              <a:gd name="connsiteX10" fmla="*/ 8173589 w 8173589"/>
              <a:gd name="connsiteY10" fmla="*/ 2028635 h 6768896"/>
              <a:gd name="connsiteX0" fmla="*/ 6674863 w 8179467"/>
              <a:gd name="connsiteY0" fmla="*/ 2934723 h 6768896"/>
              <a:gd name="connsiteX1" fmla="*/ 5149103 w 8179467"/>
              <a:gd name="connsiteY1" fmla="*/ 4342722 h 6768896"/>
              <a:gd name="connsiteX2" fmla="*/ 5481902 w 8179467"/>
              <a:gd name="connsiteY2" fmla="*/ 6768896 h 6768896"/>
              <a:gd name="connsiteX3" fmla="*/ 3390247 w 8179467"/>
              <a:gd name="connsiteY3" fmla="*/ 5686369 h 6768896"/>
              <a:gd name="connsiteX4" fmla="*/ 1298592 w 8179467"/>
              <a:gd name="connsiteY4" fmla="*/ 6768896 h 6768896"/>
              <a:gd name="connsiteX5" fmla="*/ 1631391 w 8179467"/>
              <a:gd name="connsiteY5" fmla="*/ 4342722 h 6768896"/>
              <a:gd name="connsiteX6" fmla="*/ 5878 w 8179467"/>
              <a:gd name="connsiteY6" fmla="*/ 2585588 h 6768896"/>
              <a:gd name="connsiteX7" fmla="*/ 2303214 w 8179467"/>
              <a:gd name="connsiteY7" fmla="*/ 2168657 h 6768896"/>
              <a:gd name="connsiteX8" fmla="*/ 3390247 w 8179467"/>
              <a:gd name="connsiteY8" fmla="*/ 161 h 6768896"/>
              <a:gd name="connsiteX9" fmla="*/ 4011768 w 8179467"/>
              <a:gd name="connsiteY9" fmla="*/ 2052279 h 6768896"/>
              <a:gd name="connsiteX10" fmla="*/ 8179467 w 8179467"/>
              <a:gd name="connsiteY10" fmla="*/ 2028635 h 6768896"/>
              <a:gd name="connsiteX0" fmla="*/ 6674863 w 8179467"/>
              <a:gd name="connsiteY0" fmla="*/ 2934723 h 7400663"/>
              <a:gd name="connsiteX1" fmla="*/ 5149103 w 8179467"/>
              <a:gd name="connsiteY1" fmla="*/ 4342722 h 7400663"/>
              <a:gd name="connsiteX2" fmla="*/ 5481902 w 8179467"/>
              <a:gd name="connsiteY2" fmla="*/ 6768896 h 7400663"/>
              <a:gd name="connsiteX3" fmla="*/ 3390247 w 8179467"/>
              <a:gd name="connsiteY3" fmla="*/ 5686369 h 7400663"/>
              <a:gd name="connsiteX4" fmla="*/ 932832 w 8179467"/>
              <a:gd name="connsiteY4" fmla="*/ 7400663 h 7400663"/>
              <a:gd name="connsiteX5" fmla="*/ 1631391 w 8179467"/>
              <a:gd name="connsiteY5" fmla="*/ 4342722 h 7400663"/>
              <a:gd name="connsiteX6" fmla="*/ 5878 w 8179467"/>
              <a:gd name="connsiteY6" fmla="*/ 2585588 h 7400663"/>
              <a:gd name="connsiteX7" fmla="*/ 2303214 w 8179467"/>
              <a:gd name="connsiteY7" fmla="*/ 2168657 h 7400663"/>
              <a:gd name="connsiteX8" fmla="*/ 3390247 w 8179467"/>
              <a:gd name="connsiteY8" fmla="*/ 161 h 7400663"/>
              <a:gd name="connsiteX9" fmla="*/ 4011768 w 8179467"/>
              <a:gd name="connsiteY9" fmla="*/ 2052279 h 7400663"/>
              <a:gd name="connsiteX10" fmla="*/ 8179467 w 8179467"/>
              <a:gd name="connsiteY10" fmla="*/ 2028635 h 7400663"/>
              <a:gd name="connsiteX0" fmla="*/ 6674863 w 8179467"/>
              <a:gd name="connsiteY0" fmla="*/ 2934723 h 7400663"/>
              <a:gd name="connsiteX1" fmla="*/ 5149103 w 8179467"/>
              <a:gd name="connsiteY1" fmla="*/ 4342722 h 7400663"/>
              <a:gd name="connsiteX2" fmla="*/ 5481902 w 8179467"/>
              <a:gd name="connsiteY2" fmla="*/ 6768896 h 7400663"/>
              <a:gd name="connsiteX3" fmla="*/ 3390247 w 8179467"/>
              <a:gd name="connsiteY3" fmla="*/ 5686369 h 7400663"/>
              <a:gd name="connsiteX4" fmla="*/ 932832 w 8179467"/>
              <a:gd name="connsiteY4" fmla="*/ 7400663 h 7400663"/>
              <a:gd name="connsiteX5" fmla="*/ 1631391 w 8179467"/>
              <a:gd name="connsiteY5" fmla="*/ 4342722 h 7400663"/>
              <a:gd name="connsiteX6" fmla="*/ 5878 w 8179467"/>
              <a:gd name="connsiteY6" fmla="*/ 2585588 h 7400663"/>
              <a:gd name="connsiteX7" fmla="*/ 2303214 w 8179467"/>
              <a:gd name="connsiteY7" fmla="*/ 2168657 h 7400663"/>
              <a:gd name="connsiteX8" fmla="*/ 3390247 w 8179467"/>
              <a:gd name="connsiteY8" fmla="*/ 161 h 7400663"/>
              <a:gd name="connsiteX9" fmla="*/ 4011768 w 8179467"/>
              <a:gd name="connsiteY9" fmla="*/ 2052279 h 7400663"/>
              <a:gd name="connsiteX10" fmla="*/ 8179467 w 8179467"/>
              <a:gd name="connsiteY10" fmla="*/ 2028635 h 7400663"/>
              <a:gd name="connsiteX0" fmla="*/ 6674863 w 8179467"/>
              <a:gd name="connsiteY0" fmla="*/ 2934723 h 7400663"/>
              <a:gd name="connsiteX1" fmla="*/ 5149103 w 8179467"/>
              <a:gd name="connsiteY1" fmla="*/ 4342722 h 7400663"/>
              <a:gd name="connsiteX2" fmla="*/ 5481902 w 8179467"/>
              <a:gd name="connsiteY2" fmla="*/ 6768896 h 7400663"/>
              <a:gd name="connsiteX3" fmla="*/ 3390247 w 8179467"/>
              <a:gd name="connsiteY3" fmla="*/ 5686369 h 7400663"/>
              <a:gd name="connsiteX4" fmla="*/ 932832 w 8179467"/>
              <a:gd name="connsiteY4" fmla="*/ 7400663 h 7400663"/>
              <a:gd name="connsiteX5" fmla="*/ 1631391 w 8179467"/>
              <a:gd name="connsiteY5" fmla="*/ 4342722 h 7400663"/>
              <a:gd name="connsiteX6" fmla="*/ 5878 w 8179467"/>
              <a:gd name="connsiteY6" fmla="*/ 2585588 h 7400663"/>
              <a:gd name="connsiteX7" fmla="*/ 2303214 w 8179467"/>
              <a:gd name="connsiteY7" fmla="*/ 2168657 h 7400663"/>
              <a:gd name="connsiteX8" fmla="*/ 3390247 w 8179467"/>
              <a:gd name="connsiteY8" fmla="*/ 161 h 7400663"/>
              <a:gd name="connsiteX9" fmla="*/ 4011768 w 8179467"/>
              <a:gd name="connsiteY9" fmla="*/ 2052279 h 7400663"/>
              <a:gd name="connsiteX10" fmla="*/ 8179467 w 8179467"/>
              <a:gd name="connsiteY10" fmla="*/ 2028635 h 7400663"/>
              <a:gd name="connsiteX0" fmla="*/ 6674863 w 8179467"/>
              <a:gd name="connsiteY0" fmla="*/ 2934723 h 7419610"/>
              <a:gd name="connsiteX1" fmla="*/ 5149103 w 8179467"/>
              <a:gd name="connsiteY1" fmla="*/ 4342722 h 7419610"/>
              <a:gd name="connsiteX2" fmla="*/ 5481902 w 8179467"/>
              <a:gd name="connsiteY2" fmla="*/ 6768896 h 7419610"/>
              <a:gd name="connsiteX3" fmla="*/ 3390247 w 8179467"/>
              <a:gd name="connsiteY3" fmla="*/ 5686369 h 7419610"/>
              <a:gd name="connsiteX4" fmla="*/ 932832 w 8179467"/>
              <a:gd name="connsiteY4" fmla="*/ 7400663 h 7419610"/>
              <a:gd name="connsiteX5" fmla="*/ 1631391 w 8179467"/>
              <a:gd name="connsiteY5" fmla="*/ 4342722 h 7419610"/>
              <a:gd name="connsiteX6" fmla="*/ 5878 w 8179467"/>
              <a:gd name="connsiteY6" fmla="*/ 2585588 h 7419610"/>
              <a:gd name="connsiteX7" fmla="*/ 2303214 w 8179467"/>
              <a:gd name="connsiteY7" fmla="*/ 2168657 h 7419610"/>
              <a:gd name="connsiteX8" fmla="*/ 3390247 w 8179467"/>
              <a:gd name="connsiteY8" fmla="*/ 161 h 7419610"/>
              <a:gd name="connsiteX9" fmla="*/ 4011768 w 8179467"/>
              <a:gd name="connsiteY9" fmla="*/ 2052279 h 7419610"/>
              <a:gd name="connsiteX10" fmla="*/ 8179467 w 8179467"/>
              <a:gd name="connsiteY10" fmla="*/ 2028635 h 7419610"/>
              <a:gd name="connsiteX0" fmla="*/ 6674863 w 8179467"/>
              <a:gd name="connsiteY0" fmla="*/ 2934723 h 7419610"/>
              <a:gd name="connsiteX1" fmla="*/ 5149103 w 8179467"/>
              <a:gd name="connsiteY1" fmla="*/ 4342722 h 7419610"/>
              <a:gd name="connsiteX2" fmla="*/ 5481902 w 8179467"/>
              <a:gd name="connsiteY2" fmla="*/ 6768896 h 7419610"/>
              <a:gd name="connsiteX3" fmla="*/ 3390247 w 8179467"/>
              <a:gd name="connsiteY3" fmla="*/ 5686369 h 7419610"/>
              <a:gd name="connsiteX4" fmla="*/ 932832 w 8179467"/>
              <a:gd name="connsiteY4" fmla="*/ 7400663 h 7419610"/>
              <a:gd name="connsiteX5" fmla="*/ 1631391 w 8179467"/>
              <a:gd name="connsiteY5" fmla="*/ 4342722 h 7419610"/>
              <a:gd name="connsiteX6" fmla="*/ 5878 w 8179467"/>
              <a:gd name="connsiteY6" fmla="*/ 2585588 h 7419610"/>
              <a:gd name="connsiteX7" fmla="*/ 2303214 w 8179467"/>
              <a:gd name="connsiteY7" fmla="*/ 2168657 h 7419610"/>
              <a:gd name="connsiteX8" fmla="*/ 3390247 w 8179467"/>
              <a:gd name="connsiteY8" fmla="*/ 161 h 7419610"/>
              <a:gd name="connsiteX9" fmla="*/ 4011768 w 8179467"/>
              <a:gd name="connsiteY9" fmla="*/ 2052279 h 7419610"/>
              <a:gd name="connsiteX10" fmla="*/ 8179467 w 8179467"/>
              <a:gd name="connsiteY10" fmla="*/ 2028635 h 7419610"/>
              <a:gd name="connsiteX0" fmla="*/ 6674863 w 8179467"/>
              <a:gd name="connsiteY0" fmla="*/ 2934723 h 7419610"/>
              <a:gd name="connsiteX1" fmla="*/ 5149103 w 8179467"/>
              <a:gd name="connsiteY1" fmla="*/ 4342722 h 7419610"/>
              <a:gd name="connsiteX2" fmla="*/ 5481902 w 8179467"/>
              <a:gd name="connsiteY2" fmla="*/ 6768896 h 7419610"/>
              <a:gd name="connsiteX3" fmla="*/ 3390247 w 8179467"/>
              <a:gd name="connsiteY3" fmla="*/ 5686369 h 7419610"/>
              <a:gd name="connsiteX4" fmla="*/ 932832 w 8179467"/>
              <a:gd name="connsiteY4" fmla="*/ 7400663 h 7419610"/>
              <a:gd name="connsiteX5" fmla="*/ 1631391 w 8179467"/>
              <a:gd name="connsiteY5" fmla="*/ 4342722 h 7419610"/>
              <a:gd name="connsiteX6" fmla="*/ 5878 w 8179467"/>
              <a:gd name="connsiteY6" fmla="*/ 2585588 h 7419610"/>
              <a:gd name="connsiteX7" fmla="*/ 2303214 w 8179467"/>
              <a:gd name="connsiteY7" fmla="*/ 2168657 h 7419610"/>
              <a:gd name="connsiteX8" fmla="*/ 3390247 w 8179467"/>
              <a:gd name="connsiteY8" fmla="*/ 161 h 7419610"/>
              <a:gd name="connsiteX9" fmla="*/ 4011768 w 8179467"/>
              <a:gd name="connsiteY9" fmla="*/ 2052279 h 7419610"/>
              <a:gd name="connsiteX10" fmla="*/ 8179467 w 8179467"/>
              <a:gd name="connsiteY10" fmla="*/ 2028635 h 7419610"/>
              <a:gd name="connsiteX0" fmla="*/ 6674863 w 7580951"/>
              <a:gd name="connsiteY0" fmla="*/ 2934718 h 7419605"/>
              <a:gd name="connsiteX1" fmla="*/ 5149103 w 7580951"/>
              <a:gd name="connsiteY1" fmla="*/ 4342717 h 7419605"/>
              <a:gd name="connsiteX2" fmla="*/ 5481902 w 7580951"/>
              <a:gd name="connsiteY2" fmla="*/ 6768891 h 7419605"/>
              <a:gd name="connsiteX3" fmla="*/ 3390247 w 7580951"/>
              <a:gd name="connsiteY3" fmla="*/ 5686364 h 7419605"/>
              <a:gd name="connsiteX4" fmla="*/ 932832 w 7580951"/>
              <a:gd name="connsiteY4" fmla="*/ 7400658 h 7419605"/>
              <a:gd name="connsiteX5" fmla="*/ 1631391 w 7580951"/>
              <a:gd name="connsiteY5" fmla="*/ 4342717 h 7419605"/>
              <a:gd name="connsiteX6" fmla="*/ 5878 w 7580951"/>
              <a:gd name="connsiteY6" fmla="*/ 2585583 h 7419605"/>
              <a:gd name="connsiteX7" fmla="*/ 2303214 w 7580951"/>
              <a:gd name="connsiteY7" fmla="*/ 2168652 h 7419605"/>
              <a:gd name="connsiteX8" fmla="*/ 3390247 w 7580951"/>
              <a:gd name="connsiteY8" fmla="*/ 156 h 7419605"/>
              <a:gd name="connsiteX9" fmla="*/ 4011768 w 7580951"/>
              <a:gd name="connsiteY9" fmla="*/ 2052274 h 7419605"/>
              <a:gd name="connsiteX10" fmla="*/ 7580951 w 7580951"/>
              <a:gd name="connsiteY10" fmla="*/ 1646244 h 7419605"/>
              <a:gd name="connsiteX0" fmla="*/ 6674863 w 7580951"/>
              <a:gd name="connsiteY0" fmla="*/ 2934718 h 7419605"/>
              <a:gd name="connsiteX1" fmla="*/ 5149103 w 7580951"/>
              <a:gd name="connsiteY1" fmla="*/ 4342717 h 7419605"/>
              <a:gd name="connsiteX2" fmla="*/ 5481902 w 7580951"/>
              <a:gd name="connsiteY2" fmla="*/ 6768891 h 7419605"/>
              <a:gd name="connsiteX3" fmla="*/ 3390247 w 7580951"/>
              <a:gd name="connsiteY3" fmla="*/ 5686364 h 7419605"/>
              <a:gd name="connsiteX4" fmla="*/ 932832 w 7580951"/>
              <a:gd name="connsiteY4" fmla="*/ 7400658 h 7419605"/>
              <a:gd name="connsiteX5" fmla="*/ 1631391 w 7580951"/>
              <a:gd name="connsiteY5" fmla="*/ 4342717 h 7419605"/>
              <a:gd name="connsiteX6" fmla="*/ 5878 w 7580951"/>
              <a:gd name="connsiteY6" fmla="*/ 2585583 h 7419605"/>
              <a:gd name="connsiteX7" fmla="*/ 2303214 w 7580951"/>
              <a:gd name="connsiteY7" fmla="*/ 2168652 h 7419605"/>
              <a:gd name="connsiteX8" fmla="*/ 3390247 w 7580951"/>
              <a:gd name="connsiteY8" fmla="*/ 156 h 7419605"/>
              <a:gd name="connsiteX9" fmla="*/ 4011768 w 7580951"/>
              <a:gd name="connsiteY9" fmla="*/ 2052274 h 7419605"/>
              <a:gd name="connsiteX10" fmla="*/ 7580951 w 7580951"/>
              <a:gd name="connsiteY10" fmla="*/ 1646244 h 7419605"/>
              <a:gd name="connsiteX0" fmla="*/ 6674863 w 7580951"/>
              <a:gd name="connsiteY0" fmla="*/ 2934562 h 7419449"/>
              <a:gd name="connsiteX1" fmla="*/ 5149103 w 7580951"/>
              <a:gd name="connsiteY1" fmla="*/ 4342561 h 7419449"/>
              <a:gd name="connsiteX2" fmla="*/ 5481902 w 7580951"/>
              <a:gd name="connsiteY2" fmla="*/ 6768735 h 7419449"/>
              <a:gd name="connsiteX3" fmla="*/ 3390247 w 7580951"/>
              <a:gd name="connsiteY3" fmla="*/ 5686208 h 7419449"/>
              <a:gd name="connsiteX4" fmla="*/ 932832 w 7580951"/>
              <a:gd name="connsiteY4" fmla="*/ 7400502 h 7419449"/>
              <a:gd name="connsiteX5" fmla="*/ 1631391 w 7580951"/>
              <a:gd name="connsiteY5" fmla="*/ 4342561 h 7419449"/>
              <a:gd name="connsiteX6" fmla="*/ 5878 w 7580951"/>
              <a:gd name="connsiteY6" fmla="*/ 2585427 h 7419449"/>
              <a:gd name="connsiteX7" fmla="*/ 2303214 w 7580951"/>
              <a:gd name="connsiteY7" fmla="*/ 2168496 h 7419449"/>
              <a:gd name="connsiteX8" fmla="*/ 3390247 w 7580951"/>
              <a:gd name="connsiteY8" fmla="*/ 0 h 7419449"/>
              <a:gd name="connsiteX9" fmla="*/ 4011768 w 7580951"/>
              <a:gd name="connsiteY9" fmla="*/ 2052118 h 7419449"/>
              <a:gd name="connsiteX10" fmla="*/ 7580951 w 7580951"/>
              <a:gd name="connsiteY10" fmla="*/ 1646088 h 7419449"/>
              <a:gd name="connsiteX0" fmla="*/ 6674863 w 7580951"/>
              <a:gd name="connsiteY0" fmla="*/ 2934562 h 7419449"/>
              <a:gd name="connsiteX1" fmla="*/ 5149103 w 7580951"/>
              <a:gd name="connsiteY1" fmla="*/ 4342561 h 7419449"/>
              <a:gd name="connsiteX2" fmla="*/ 5481902 w 7580951"/>
              <a:gd name="connsiteY2" fmla="*/ 6768735 h 7419449"/>
              <a:gd name="connsiteX3" fmla="*/ 3390247 w 7580951"/>
              <a:gd name="connsiteY3" fmla="*/ 5686208 h 7419449"/>
              <a:gd name="connsiteX4" fmla="*/ 932832 w 7580951"/>
              <a:gd name="connsiteY4" fmla="*/ 7400502 h 7419449"/>
              <a:gd name="connsiteX5" fmla="*/ 1631391 w 7580951"/>
              <a:gd name="connsiteY5" fmla="*/ 4342561 h 7419449"/>
              <a:gd name="connsiteX6" fmla="*/ 5878 w 7580951"/>
              <a:gd name="connsiteY6" fmla="*/ 2585427 h 7419449"/>
              <a:gd name="connsiteX7" fmla="*/ 2303214 w 7580951"/>
              <a:gd name="connsiteY7" fmla="*/ 2168496 h 7419449"/>
              <a:gd name="connsiteX8" fmla="*/ 3390247 w 7580951"/>
              <a:gd name="connsiteY8" fmla="*/ 0 h 7419449"/>
              <a:gd name="connsiteX9" fmla="*/ 4011768 w 7580951"/>
              <a:gd name="connsiteY9" fmla="*/ 2052118 h 7419449"/>
              <a:gd name="connsiteX10" fmla="*/ 7580951 w 7580951"/>
              <a:gd name="connsiteY10" fmla="*/ 1646088 h 7419449"/>
              <a:gd name="connsiteX0" fmla="*/ 6674863 w 7580951"/>
              <a:gd name="connsiteY0" fmla="*/ 2934562 h 7419449"/>
              <a:gd name="connsiteX1" fmla="*/ 5149103 w 7580951"/>
              <a:gd name="connsiteY1" fmla="*/ 4342561 h 7419449"/>
              <a:gd name="connsiteX2" fmla="*/ 5481902 w 7580951"/>
              <a:gd name="connsiteY2" fmla="*/ 6768735 h 7419449"/>
              <a:gd name="connsiteX3" fmla="*/ 3390247 w 7580951"/>
              <a:gd name="connsiteY3" fmla="*/ 5686208 h 7419449"/>
              <a:gd name="connsiteX4" fmla="*/ 932832 w 7580951"/>
              <a:gd name="connsiteY4" fmla="*/ 7400502 h 7419449"/>
              <a:gd name="connsiteX5" fmla="*/ 1631391 w 7580951"/>
              <a:gd name="connsiteY5" fmla="*/ 4342561 h 7419449"/>
              <a:gd name="connsiteX6" fmla="*/ 5878 w 7580951"/>
              <a:gd name="connsiteY6" fmla="*/ 2585427 h 7419449"/>
              <a:gd name="connsiteX7" fmla="*/ 2303214 w 7580951"/>
              <a:gd name="connsiteY7" fmla="*/ 2168496 h 7419449"/>
              <a:gd name="connsiteX8" fmla="*/ 3390247 w 7580951"/>
              <a:gd name="connsiteY8" fmla="*/ 0 h 7419449"/>
              <a:gd name="connsiteX9" fmla="*/ 4011768 w 7580951"/>
              <a:gd name="connsiteY9" fmla="*/ 2052118 h 7419449"/>
              <a:gd name="connsiteX10" fmla="*/ 7580951 w 7580951"/>
              <a:gd name="connsiteY10" fmla="*/ 1646088 h 7419449"/>
              <a:gd name="connsiteX0" fmla="*/ 6674863 w 7580951"/>
              <a:gd name="connsiteY0" fmla="*/ 2934562 h 7419449"/>
              <a:gd name="connsiteX1" fmla="*/ 5149103 w 7580951"/>
              <a:gd name="connsiteY1" fmla="*/ 4342561 h 7419449"/>
              <a:gd name="connsiteX2" fmla="*/ 5481902 w 7580951"/>
              <a:gd name="connsiteY2" fmla="*/ 6768735 h 7419449"/>
              <a:gd name="connsiteX3" fmla="*/ 3390247 w 7580951"/>
              <a:gd name="connsiteY3" fmla="*/ 5686208 h 7419449"/>
              <a:gd name="connsiteX4" fmla="*/ 932832 w 7580951"/>
              <a:gd name="connsiteY4" fmla="*/ 7400502 h 7419449"/>
              <a:gd name="connsiteX5" fmla="*/ 1631391 w 7580951"/>
              <a:gd name="connsiteY5" fmla="*/ 4342561 h 7419449"/>
              <a:gd name="connsiteX6" fmla="*/ 5878 w 7580951"/>
              <a:gd name="connsiteY6" fmla="*/ 2585427 h 7419449"/>
              <a:gd name="connsiteX7" fmla="*/ 2303214 w 7580951"/>
              <a:gd name="connsiteY7" fmla="*/ 2168496 h 7419449"/>
              <a:gd name="connsiteX8" fmla="*/ 3390247 w 7580951"/>
              <a:gd name="connsiteY8" fmla="*/ 0 h 7419449"/>
              <a:gd name="connsiteX9" fmla="*/ 4011768 w 7580951"/>
              <a:gd name="connsiteY9" fmla="*/ 2052118 h 7419449"/>
              <a:gd name="connsiteX10" fmla="*/ 7580951 w 7580951"/>
              <a:gd name="connsiteY10" fmla="*/ 1646088 h 7419449"/>
              <a:gd name="connsiteX0" fmla="*/ 6668985 w 7575073"/>
              <a:gd name="connsiteY0" fmla="*/ 2934562 h 7419449"/>
              <a:gd name="connsiteX1" fmla="*/ 5143225 w 7575073"/>
              <a:gd name="connsiteY1" fmla="*/ 4342561 h 7419449"/>
              <a:gd name="connsiteX2" fmla="*/ 5476024 w 7575073"/>
              <a:gd name="connsiteY2" fmla="*/ 6768735 h 7419449"/>
              <a:gd name="connsiteX3" fmla="*/ 3384369 w 7575073"/>
              <a:gd name="connsiteY3" fmla="*/ 5686208 h 7419449"/>
              <a:gd name="connsiteX4" fmla="*/ 926954 w 7575073"/>
              <a:gd name="connsiteY4" fmla="*/ 7400502 h 7419449"/>
              <a:gd name="connsiteX5" fmla="*/ 1625513 w 7575073"/>
              <a:gd name="connsiteY5" fmla="*/ 4342561 h 7419449"/>
              <a:gd name="connsiteX6" fmla="*/ 0 w 7575073"/>
              <a:gd name="connsiteY6" fmla="*/ 2585427 h 7419449"/>
              <a:gd name="connsiteX7" fmla="*/ 2297336 w 7575073"/>
              <a:gd name="connsiteY7" fmla="*/ 2168496 h 7419449"/>
              <a:gd name="connsiteX8" fmla="*/ 3384369 w 7575073"/>
              <a:gd name="connsiteY8" fmla="*/ 0 h 7419449"/>
              <a:gd name="connsiteX9" fmla="*/ 4005890 w 7575073"/>
              <a:gd name="connsiteY9" fmla="*/ 2052118 h 7419449"/>
              <a:gd name="connsiteX10" fmla="*/ 7575073 w 7575073"/>
              <a:gd name="connsiteY10" fmla="*/ 1646088 h 7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75073" h="7419449">
                <a:moveTo>
                  <a:pt x="6668985" y="2934562"/>
                </a:moveTo>
                <a:cubicBezTo>
                  <a:pt x="5279249" y="3337393"/>
                  <a:pt x="5032292" y="3533836"/>
                  <a:pt x="5143225" y="4342561"/>
                </a:cubicBezTo>
                <a:lnTo>
                  <a:pt x="5476024" y="6768735"/>
                </a:lnTo>
                <a:cubicBezTo>
                  <a:pt x="5182881" y="6992676"/>
                  <a:pt x="4142547" y="5580914"/>
                  <a:pt x="3384369" y="5686208"/>
                </a:cubicBezTo>
                <a:cubicBezTo>
                  <a:pt x="2626191" y="5791502"/>
                  <a:pt x="1220097" y="7624443"/>
                  <a:pt x="926954" y="7400502"/>
                </a:cubicBezTo>
                <a:cubicBezTo>
                  <a:pt x="1159807" y="6381188"/>
                  <a:pt x="1625416" y="5378500"/>
                  <a:pt x="1625513" y="4342561"/>
                </a:cubicBezTo>
                <a:cubicBezTo>
                  <a:pt x="1410061" y="3645343"/>
                  <a:pt x="702677" y="2981022"/>
                  <a:pt x="0" y="2585427"/>
                </a:cubicBezTo>
                <a:cubicBezTo>
                  <a:pt x="743738" y="2705221"/>
                  <a:pt x="1733275" y="2599400"/>
                  <a:pt x="2297336" y="2168496"/>
                </a:cubicBezTo>
                <a:cubicBezTo>
                  <a:pt x="2861397" y="1737592"/>
                  <a:pt x="3232613" y="601287"/>
                  <a:pt x="3384369" y="0"/>
                </a:cubicBezTo>
                <a:cubicBezTo>
                  <a:pt x="3469623" y="612371"/>
                  <a:pt x="3307439" y="1777770"/>
                  <a:pt x="4005890" y="2052118"/>
                </a:cubicBezTo>
                <a:cubicBezTo>
                  <a:pt x="4704341" y="2326466"/>
                  <a:pt x="7111324" y="2224777"/>
                  <a:pt x="7575073" y="1646088"/>
                </a:cubicBezTo>
              </a:path>
            </a:pathLst>
          </a:custGeom>
          <a:noFill/>
          <a:ln w="171450">
            <a:gradFill flip="none" rotWithShape="1">
              <a:gsLst>
                <a:gs pos="0">
                  <a:srgbClr val="FFE9A3"/>
                </a:gs>
                <a:gs pos="100000">
                  <a:schemeClr val="accent1">
                    <a:tint val="23500"/>
                    <a:satMod val="160000"/>
                    <a:alpha val="0"/>
                  </a:schemeClr>
                </a:gs>
              </a:gsLst>
              <a:lin ang="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6600000"/>
            </a:lightRig>
          </a:scene3d>
          <a:sp3d prstMaterial="dkEdge">
            <a:bevelT w="127000" h="209550"/>
          </a:sp3d>
        </p:spPr>
        <p:style>
          <a:lnRef idx="2">
            <a:schemeClr val="accent1">
              <a:shade val="50000"/>
            </a:schemeClr>
          </a:lnRef>
          <a:fillRef idx="1">
            <a:schemeClr val="accent1"/>
          </a:fillRef>
          <a:effectRef idx="0">
            <a:schemeClr val="accent1"/>
          </a:effectRef>
          <a:fontRef idx="minor">
            <a:schemeClr val="lt1"/>
          </a:fontRef>
        </p:style>
        <p:txBody>
          <a:bodyPr lIns="65274" tIns="32637" rIns="65274" bIns="32637" rtlCol="0" anchor="ctr"/>
          <a:lstStyle/>
          <a:p>
            <a:pPr algn="ctr"/>
            <a:endParaRPr lang="ru-RU"/>
          </a:p>
        </p:txBody>
      </p:sp>
      <p:pic>
        <p:nvPicPr>
          <p:cNvPr id="8" name="Рисунок 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16" t="-705357" r="-322404" b="27328"/>
          <a:stretch/>
        </p:blipFill>
        <p:spPr>
          <a:xfrm rot="5400000">
            <a:off x="-12097688" y="1331629"/>
            <a:ext cx="14125815" cy="4194751"/>
          </a:xfrm>
          <a:prstGeom prst="rect">
            <a:avLst/>
          </a:prstGeom>
        </p:spPr>
      </p:pic>
      <p:sp>
        <p:nvSpPr>
          <p:cNvPr id="3" name="Овал 2"/>
          <p:cNvSpPr/>
          <p:nvPr/>
        </p:nvSpPr>
        <p:spPr>
          <a:xfrm>
            <a:off x="-1651549" y="-1234374"/>
            <a:ext cx="12447097" cy="13098503"/>
          </a:xfrm>
          <a:prstGeom prst="ellipse">
            <a:avLst/>
          </a:prstGeom>
          <a:gradFill flip="none" rotWithShape="1">
            <a:gsLst>
              <a:gs pos="0">
                <a:srgbClr val="C00000"/>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20" tIns="22559" rIns="45120" bIns="22559" spcCol="0" rtlCol="0" anchor="ctr"/>
          <a:lstStyle/>
          <a:p>
            <a:pPr algn="ctr"/>
            <a:endParaRPr lang="ru-RU"/>
          </a:p>
        </p:txBody>
      </p:sp>
      <p:sp>
        <p:nvSpPr>
          <p:cNvPr id="225" name="Прямоугольник 224"/>
          <p:cNvSpPr/>
          <p:nvPr/>
        </p:nvSpPr>
        <p:spPr>
          <a:xfrm>
            <a:off x="0" y="2297446"/>
            <a:ext cx="9144000" cy="4560554"/>
          </a:xfrm>
          <a:prstGeom prst="rect">
            <a:avLst/>
          </a:prstGeom>
          <a:gradFill>
            <a:gsLst>
              <a:gs pos="0">
                <a:schemeClr val="accent1">
                  <a:tint val="66000"/>
                  <a:satMod val="160000"/>
                  <a:alpha val="0"/>
                </a:schemeClr>
              </a:gs>
              <a:gs pos="100000">
                <a:srgbClr val="FFC000">
                  <a:alpha val="9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74" tIns="32637" rIns="65274" bIns="32637" rtlCol="0" anchor="ctr"/>
          <a:lstStyle/>
          <a:p>
            <a:pPr algn="ctr"/>
            <a:endParaRPr lang="ru-RU"/>
          </a:p>
        </p:txBody>
      </p:sp>
    </p:spTree>
    <p:extLst>
      <p:ext uri="{BB962C8B-B14F-4D97-AF65-F5344CB8AC3E}">
        <p14:creationId xmlns:p14="http://schemas.microsoft.com/office/powerpoint/2010/main" val="91985417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ctr" defTabSz="710630" rtl="0" eaLnBrk="1" latinLnBrk="0" hangingPunct="1">
        <a:spcBef>
          <a:spcPct val="0"/>
        </a:spcBef>
        <a:buNone/>
        <a:defRPr sz="3400" kern="1200">
          <a:solidFill>
            <a:schemeClr val="tx1"/>
          </a:solidFill>
          <a:latin typeface="+mj-lt"/>
          <a:ea typeface="+mj-ea"/>
          <a:cs typeface="+mj-cs"/>
        </a:defRPr>
      </a:lvl1pPr>
    </p:titleStyle>
    <p:bodyStyle>
      <a:lvl1pPr marL="266486" indent="-266486" algn="l" defTabSz="710630"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386" indent="-222071" algn="l" defTabSz="71063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286" indent="-177658" algn="l" defTabSz="710630"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3596"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8914"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4226"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09542"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4856"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0173"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630" rtl="0" eaLnBrk="1" latinLnBrk="0" hangingPunct="1">
        <a:defRPr sz="1400" kern="1200">
          <a:solidFill>
            <a:schemeClr val="tx1"/>
          </a:solidFill>
          <a:latin typeface="+mn-lt"/>
          <a:ea typeface="+mn-ea"/>
          <a:cs typeface="+mn-cs"/>
        </a:defRPr>
      </a:lvl1pPr>
      <a:lvl2pPr marL="355315" algn="l" defTabSz="710630" rtl="0" eaLnBrk="1" latinLnBrk="0" hangingPunct="1">
        <a:defRPr sz="1400" kern="1200">
          <a:solidFill>
            <a:schemeClr val="tx1"/>
          </a:solidFill>
          <a:latin typeface="+mn-lt"/>
          <a:ea typeface="+mn-ea"/>
          <a:cs typeface="+mn-cs"/>
        </a:defRPr>
      </a:lvl2pPr>
      <a:lvl3pPr marL="710630" algn="l" defTabSz="710630" rtl="0" eaLnBrk="1" latinLnBrk="0" hangingPunct="1">
        <a:defRPr sz="1400" kern="1200">
          <a:solidFill>
            <a:schemeClr val="tx1"/>
          </a:solidFill>
          <a:latin typeface="+mn-lt"/>
          <a:ea typeface="+mn-ea"/>
          <a:cs typeface="+mn-cs"/>
        </a:defRPr>
      </a:lvl3pPr>
      <a:lvl4pPr marL="1065943" algn="l" defTabSz="710630" rtl="0" eaLnBrk="1" latinLnBrk="0" hangingPunct="1">
        <a:defRPr sz="1400" kern="1200">
          <a:solidFill>
            <a:schemeClr val="tx1"/>
          </a:solidFill>
          <a:latin typeface="+mn-lt"/>
          <a:ea typeface="+mn-ea"/>
          <a:cs typeface="+mn-cs"/>
        </a:defRPr>
      </a:lvl4pPr>
      <a:lvl5pPr marL="1421259" algn="l" defTabSz="710630" rtl="0" eaLnBrk="1" latinLnBrk="0" hangingPunct="1">
        <a:defRPr sz="1400" kern="1200">
          <a:solidFill>
            <a:schemeClr val="tx1"/>
          </a:solidFill>
          <a:latin typeface="+mn-lt"/>
          <a:ea typeface="+mn-ea"/>
          <a:cs typeface="+mn-cs"/>
        </a:defRPr>
      </a:lvl5pPr>
      <a:lvl6pPr marL="1776571" algn="l" defTabSz="710630" rtl="0" eaLnBrk="1" latinLnBrk="0" hangingPunct="1">
        <a:defRPr sz="1400" kern="1200">
          <a:solidFill>
            <a:schemeClr val="tx1"/>
          </a:solidFill>
          <a:latin typeface="+mn-lt"/>
          <a:ea typeface="+mn-ea"/>
          <a:cs typeface="+mn-cs"/>
        </a:defRPr>
      </a:lvl6pPr>
      <a:lvl7pPr marL="2131885" algn="l" defTabSz="710630" rtl="0" eaLnBrk="1" latinLnBrk="0" hangingPunct="1">
        <a:defRPr sz="1400" kern="1200">
          <a:solidFill>
            <a:schemeClr val="tx1"/>
          </a:solidFill>
          <a:latin typeface="+mn-lt"/>
          <a:ea typeface="+mn-ea"/>
          <a:cs typeface="+mn-cs"/>
        </a:defRPr>
      </a:lvl7pPr>
      <a:lvl8pPr marL="2487201" algn="l" defTabSz="710630" rtl="0" eaLnBrk="1" latinLnBrk="0" hangingPunct="1">
        <a:defRPr sz="1400" kern="1200">
          <a:solidFill>
            <a:schemeClr val="tx1"/>
          </a:solidFill>
          <a:latin typeface="+mn-lt"/>
          <a:ea typeface="+mn-ea"/>
          <a:cs typeface="+mn-cs"/>
        </a:defRPr>
      </a:lvl8pPr>
      <a:lvl9pPr marL="2842515" algn="l" defTabSz="71063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39" y="-582874"/>
            <a:ext cx="9374889" cy="7690502"/>
          </a:xfrm>
          <a:prstGeom prst="rect">
            <a:avLst/>
          </a:prstGeom>
        </p:spPr>
      </p:pic>
      <p:grpSp>
        <p:nvGrpSpPr>
          <p:cNvPr id="5" name="Группа 4"/>
          <p:cNvGrpSpPr/>
          <p:nvPr/>
        </p:nvGrpSpPr>
        <p:grpSpPr>
          <a:xfrm>
            <a:off x="5913555" y="-535257"/>
            <a:ext cx="3004591" cy="5233433"/>
            <a:chOff x="8444625" y="4157054"/>
            <a:chExt cx="3015284" cy="5252058"/>
          </a:xfrm>
        </p:grpSpPr>
        <p:sp>
          <p:nvSpPr>
            <p:cNvPr id="6" name="Прямоугольник 2253"/>
            <p:cNvSpPr/>
            <p:nvPr/>
          </p:nvSpPr>
          <p:spPr>
            <a:xfrm>
              <a:off x="8444626" y="4162523"/>
              <a:ext cx="3015283" cy="5246589"/>
            </a:xfrm>
            <a:custGeom>
              <a:avLst/>
              <a:gdLst>
                <a:gd name="connsiteX0" fmla="*/ 1745160 w 3490319"/>
                <a:gd name="connsiteY0" fmla="*/ 3490318 h 6073153"/>
                <a:gd name="connsiteX1" fmla="*/ 1574527 w 3490319"/>
                <a:gd name="connsiteY1" fmla="*/ 4397801 h 6073153"/>
                <a:gd name="connsiteX2" fmla="*/ 1745160 w 3490319"/>
                <a:gd name="connsiteY2" fmla="*/ 4397801 h 6073153"/>
                <a:gd name="connsiteX3" fmla="*/ 1745160 w 3490319"/>
                <a:gd name="connsiteY3" fmla="*/ 3490318 h 6073153"/>
                <a:gd name="connsiteX4" fmla="*/ 2919526 w 3490319"/>
                <a:gd name="connsiteY4" fmla="*/ 3034559 h 6073153"/>
                <a:gd name="connsiteX5" fmla="*/ 1954579 w 3490319"/>
                <a:gd name="connsiteY5" fmla="*/ 3476578 h 6073153"/>
                <a:gd name="connsiteX6" fmla="*/ 1954579 w 3490319"/>
                <a:gd name="connsiteY6" fmla="*/ 4397801 h 6073153"/>
                <a:gd name="connsiteX7" fmla="*/ 2554247 w 3490319"/>
                <a:gd name="connsiteY7" fmla="*/ 4397801 h 6073153"/>
                <a:gd name="connsiteX8" fmla="*/ 2919526 w 3490319"/>
                <a:gd name="connsiteY8" fmla="*/ 3034559 h 6073153"/>
                <a:gd name="connsiteX9" fmla="*/ 559784 w 3490319"/>
                <a:gd name="connsiteY9" fmla="*/ 3023379 h 6073153"/>
                <a:gd name="connsiteX10" fmla="*/ 928060 w 3490319"/>
                <a:gd name="connsiteY10" fmla="*/ 4397801 h 6073153"/>
                <a:gd name="connsiteX11" fmla="*/ 1457934 w 3490319"/>
                <a:gd name="connsiteY11" fmla="*/ 4397801 h 6073153"/>
                <a:gd name="connsiteX12" fmla="*/ 1457934 w 3490319"/>
                <a:gd name="connsiteY12" fmla="*/ 3465110 h 6073153"/>
                <a:gd name="connsiteX13" fmla="*/ 559784 w 3490319"/>
                <a:gd name="connsiteY13" fmla="*/ 3023379 h 6073153"/>
                <a:gd name="connsiteX14" fmla="*/ 1745160 w 3490319"/>
                <a:gd name="connsiteY14" fmla="*/ 0 h 6073153"/>
                <a:gd name="connsiteX15" fmla="*/ 3490319 w 3490319"/>
                <a:gd name="connsiteY15" fmla="*/ 1745159 h 6073153"/>
                <a:gd name="connsiteX16" fmla="*/ 3241406 w 3490319"/>
                <a:gd name="connsiteY16" fmla="*/ 2642420 h 6073153"/>
                <a:gd name="connsiteX17" fmla="*/ 2771054 w 3490319"/>
                <a:gd name="connsiteY17" fmla="*/ 4397801 h 6073153"/>
                <a:gd name="connsiteX18" fmla="*/ 3071481 w 3490319"/>
                <a:gd name="connsiteY18" fmla="*/ 4397801 h 6073153"/>
                <a:gd name="connsiteX19" fmla="*/ 2540952 w 3490319"/>
                <a:gd name="connsiteY19" fmla="*/ 6073153 h 6073153"/>
                <a:gd name="connsiteX20" fmla="*/ 949367 w 3490319"/>
                <a:gd name="connsiteY20" fmla="*/ 6073153 h 6073153"/>
                <a:gd name="connsiteX21" fmla="*/ 418838 w 3490319"/>
                <a:gd name="connsiteY21" fmla="*/ 4397801 h 6073153"/>
                <a:gd name="connsiteX22" fmla="*/ 711253 w 3490319"/>
                <a:gd name="connsiteY22" fmla="*/ 4397801 h 6073153"/>
                <a:gd name="connsiteX23" fmla="*/ 233426 w 3490319"/>
                <a:gd name="connsiteY23" fmla="*/ 2614527 h 6073153"/>
                <a:gd name="connsiteX24" fmla="*/ 0 w 3490319"/>
                <a:gd name="connsiteY24" fmla="*/ 1745159 h 6073153"/>
                <a:gd name="connsiteX25" fmla="*/ 1745160 w 3490319"/>
                <a:gd name="connsiteY25" fmla="*/ 0 h 6073153"/>
                <a:gd name="connsiteX0" fmla="*/ 1745160 w 3490319"/>
                <a:gd name="connsiteY0" fmla="*/ 3490318 h 6073153"/>
                <a:gd name="connsiteX1" fmla="*/ 1574527 w 3490319"/>
                <a:gd name="connsiteY1" fmla="*/ 4397801 h 6073153"/>
                <a:gd name="connsiteX2" fmla="*/ 1745160 w 3490319"/>
                <a:gd name="connsiteY2" fmla="*/ 4397801 h 6073153"/>
                <a:gd name="connsiteX3" fmla="*/ 1745160 w 3490319"/>
                <a:gd name="connsiteY3" fmla="*/ 3490318 h 6073153"/>
                <a:gd name="connsiteX4" fmla="*/ 2919526 w 3490319"/>
                <a:gd name="connsiteY4" fmla="*/ 3034559 h 6073153"/>
                <a:gd name="connsiteX5" fmla="*/ 1954579 w 3490319"/>
                <a:gd name="connsiteY5" fmla="*/ 3476578 h 6073153"/>
                <a:gd name="connsiteX6" fmla="*/ 1954579 w 3490319"/>
                <a:gd name="connsiteY6" fmla="*/ 4397801 h 6073153"/>
                <a:gd name="connsiteX7" fmla="*/ 2554247 w 3490319"/>
                <a:gd name="connsiteY7" fmla="*/ 4397801 h 6073153"/>
                <a:gd name="connsiteX8" fmla="*/ 2919526 w 3490319"/>
                <a:gd name="connsiteY8" fmla="*/ 3034559 h 6073153"/>
                <a:gd name="connsiteX9" fmla="*/ 559784 w 3490319"/>
                <a:gd name="connsiteY9" fmla="*/ 3023379 h 6073153"/>
                <a:gd name="connsiteX10" fmla="*/ 928060 w 3490319"/>
                <a:gd name="connsiteY10" fmla="*/ 4397801 h 6073153"/>
                <a:gd name="connsiteX11" fmla="*/ 1457934 w 3490319"/>
                <a:gd name="connsiteY11" fmla="*/ 4397801 h 6073153"/>
                <a:gd name="connsiteX12" fmla="*/ 559784 w 3490319"/>
                <a:gd name="connsiteY12" fmla="*/ 3023379 h 6073153"/>
                <a:gd name="connsiteX13" fmla="*/ 1745160 w 3490319"/>
                <a:gd name="connsiteY13" fmla="*/ 0 h 6073153"/>
                <a:gd name="connsiteX14" fmla="*/ 3490319 w 3490319"/>
                <a:gd name="connsiteY14" fmla="*/ 1745159 h 6073153"/>
                <a:gd name="connsiteX15" fmla="*/ 3241406 w 3490319"/>
                <a:gd name="connsiteY15" fmla="*/ 2642420 h 6073153"/>
                <a:gd name="connsiteX16" fmla="*/ 2771054 w 3490319"/>
                <a:gd name="connsiteY16" fmla="*/ 4397801 h 6073153"/>
                <a:gd name="connsiteX17" fmla="*/ 3071481 w 3490319"/>
                <a:gd name="connsiteY17" fmla="*/ 4397801 h 6073153"/>
                <a:gd name="connsiteX18" fmla="*/ 2540952 w 3490319"/>
                <a:gd name="connsiteY18" fmla="*/ 6073153 h 6073153"/>
                <a:gd name="connsiteX19" fmla="*/ 949367 w 3490319"/>
                <a:gd name="connsiteY19" fmla="*/ 6073153 h 6073153"/>
                <a:gd name="connsiteX20" fmla="*/ 418838 w 3490319"/>
                <a:gd name="connsiteY20" fmla="*/ 4397801 h 6073153"/>
                <a:gd name="connsiteX21" fmla="*/ 711253 w 3490319"/>
                <a:gd name="connsiteY21" fmla="*/ 4397801 h 6073153"/>
                <a:gd name="connsiteX22" fmla="*/ 233426 w 3490319"/>
                <a:gd name="connsiteY22" fmla="*/ 2614527 h 6073153"/>
                <a:gd name="connsiteX23" fmla="*/ 0 w 3490319"/>
                <a:gd name="connsiteY23" fmla="*/ 1745159 h 6073153"/>
                <a:gd name="connsiteX24" fmla="*/ 1745160 w 3490319"/>
                <a:gd name="connsiteY24" fmla="*/ 0 h 6073153"/>
                <a:gd name="connsiteX0" fmla="*/ 1745160 w 3490319"/>
                <a:gd name="connsiteY0" fmla="*/ 3490318 h 6073153"/>
                <a:gd name="connsiteX1" fmla="*/ 1574527 w 3490319"/>
                <a:gd name="connsiteY1" fmla="*/ 4397801 h 6073153"/>
                <a:gd name="connsiteX2" fmla="*/ 1745160 w 3490319"/>
                <a:gd name="connsiteY2" fmla="*/ 4397801 h 6073153"/>
                <a:gd name="connsiteX3" fmla="*/ 1745160 w 3490319"/>
                <a:gd name="connsiteY3" fmla="*/ 3490318 h 6073153"/>
                <a:gd name="connsiteX4" fmla="*/ 2919526 w 3490319"/>
                <a:gd name="connsiteY4" fmla="*/ 3034559 h 6073153"/>
                <a:gd name="connsiteX5" fmla="*/ 1954579 w 3490319"/>
                <a:gd name="connsiteY5" fmla="*/ 3476578 h 6073153"/>
                <a:gd name="connsiteX6" fmla="*/ 1954579 w 3490319"/>
                <a:gd name="connsiteY6" fmla="*/ 4397801 h 6073153"/>
                <a:gd name="connsiteX7" fmla="*/ 2554247 w 3490319"/>
                <a:gd name="connsiteY7" fmla="*/ 4397801 h 6073153"/>
                <a:gd name="connsiteX8" fmla="*/ 2919526 w 3490319"/>
                <a:gd name="connsiteY8" fmla="*/ 3034559 h 6073153"/>
                <a:gd name="connsiteX9" fmla="*/ 559784 w 3490319"/>
                <a:gd name="connsiteY9" fmla="*/ 3023379 h 6073153"/>
                <a:gd name="connsiteX10" fmla="*/ 928060 w 3490319"/>
                <a:gd name="connsiteY10" fmla="*/ 4397801 h 6073153"/>
                <a:gd name="connsiteX11" fmla="*/ 559784 w 3490319"/>
                <a:gd name="connsiteY11" fmla="*/ 3023379 h 6073153"/>
                <a:gd name="connsiteX12" fmla="*/ 1745160 w 3490319"/>
                <a:gd name="connsiteY12" fmla="*/ 0 h 6073153"/>
                <a:gd name="connsiteX13" fmla="*/ 3490319 w 3490319"/>
                <a:gd name="connsiteY13" fmla="*/ 1745159 h 6073153"/>
                <a:gd name="connsiteX14" fmla="*/ 3241406 w 3490319"/>
                <a:gd name="connsiteY14" fmla="*/ 2642420 h 6073153"/>
                <a:gd name="connsiteX15" fmla="*/ 2771054 w 3490319"/>
                <a:gd name="connsiteY15" fmla="*/ 4397801 h 6073153"/>
                <a:gd name="connsiteX16" fmla="*/ 3071481 w 3490319"/>
                <a:gd name="connsiteY16" fmla="*/ 4397801 h 6073153"/>
                <a:gd name="connsiteX17" fmla="*/ 2540952 w 3490319"/>
                <a:gd name="connsiteY17" fmla="*/ 6073153 h 6073153"/>
                <a:gd name="connsiteX18" fmla="*/ 949367 w 3490319"/>
                <a:gd name="connsiteY18" fmla="*/ 6073153 h 6073153"/>
                <a:gd name="connsiteX19" fmla="*/ 418838 w 3490319"/>
                <a:gd name="connsiteY19" fmla="*/ 4397801 h 6073153"/>
                <a:gd name="connsiteX20" fmla="*/ 711253 w 3490319"/>
                <a:gd name="connsiteY20" fmla="*/ 4397801 h 6073153"/>
                <a:gd name="connsiteX21" fmla="*/ 233426 w 3490319"/>
                <a:gd name="connsiteY21" fmla="*/ 2614527 h 6073153"/>
                <a:gd name="connsiteX22" fmla="*/ 0 w 3490319"/>
                <a:gd name="connsiteY22" fmla="*/ 1745159 h 6073153"/>
                <a:gd name="connsiteX23" fmla="*/ 1745160 w 3490319"/>
                <a:gd name="connsiteY23" fmla="*/ 0 h 6073153"/>
                <a:gd name="connsiteX0" fmla="*/ 1745160 w 3490319"/>
                <a:gd name="connsiteY0" fmla="*/ 3490318 h 6073153"/>
                <a:gd name="connsiteX1" fmla="*/ 1745160 w 3490319"/>
                <a:gd name="connsiteY1" fmla="*/ 4397801 h 6073153"/>
                <a:gd name="connsiteX2" fmla="*/ 1745160 w 3490319"/>
                <a:gd name="connsiteY2" fmla="*/ 3490318 h 6073153"/>
                <a:gd name="connsiteX3" fmla="*/ 2919526 w 3490319"/>
                <a:gd name="connsiteY3" fmla="*/ 3034559 h 6073153"/>
                <a:gd name="connsiteX4" fmla="*/ 1954579 w 3490319"/>
                <a:gd name="connsiteY4" fmla="*/ 3476578 h 6073153"/>
                <a:gd name="connsiteX5" fmla="*/ 1954579 w 3490319"/>
                <a:gd name="connsiteY5" fmla="*/ 4397801 h 6073153"/>
                <a:gd name="connsiteX6" fmla="*/ 2554247 w 3490319"/>
                <a:gd name="connsiteY6" fmla="*/ 4397801 h 6073153"/>
                <a:gd name="connsiteX7" fmla="*/ 2919526 w 3490319"/>
                <a:gd name="connsiteY7" fmla="*/ 3034559 h 6073153"/>
                <a:gd name="connsiteX8" fmla="*/ 559784 w 3490319"/>
                <a:gd name="connsiteY8" fmla="*/ 3023379 h 6073153"/>
                <a:gd name="connsiteX9" fmla="*/ 928060 w 3490319"/>
                <a:gd name="connsiteY9" fmla="*/ 4397801 h 6073153"/>
                <a:gd name="connsiteX10" fmla="*/ 559784 w 3490319"/>
                <a:gd name="connsiteY10" fmla="*/ 3023379 h 6073153"/>
                <a:gd name="connsiteX11" fmla="*/ 1745160 w 3490319"/>
                <a:gd name="connsiteY11" fmla="*/ 0 h 6073153"/>
                <a:gd name="connsiteX12" fmla="*/ 3490319 w 3490319"/>
                <a:gd name="connsiteY12" fmla="*/ 1745159 h 6073153"/>
                <a:gd name="connsiteX13" fmla="*/ 3241406 w 3490319"/>
                <a:gd name="connsiteY13" fmla="*/ 2642420 h 6073153"/>
                <a:gd name="connsiteX14" fmla="*/ 2771054 w 3490319"/>
                <a:gd name="connsiteY14" fmla="*/ 4397801 h 6073153"/>
                <a:gd name="connsiteX15" fmla="*/ 3071481 w 3490319"/>
                <a:gd name="connsiteY15" fmla="*/ 4397801 h 6073153"/>
                <a:gd name="connsiteX16" fmla="*/ 2540952 w 3490319"/>
                <a:gd name="connsiteY16" fmla="*/ 6073153 h 6073153"/>
                <a:gd name="connsiteX17" fmla="*/ 949367 w 3490319"/>
                <a:gd name="connsiteY17" fmla="*/ 6073153 h 6073153"/>
                <a:gd name="connsiteX18" fmla="*/ 418838 w 3490319"/>
                <a:gd name="connsiteY18" fmla="*/ 4397801 h 6073153"/>
                <a:gd name="connsiteX19" fmla="*/ 711253 w 3490319"/>
                <a:gd name="connsiteY19" fmla="*/ 4397801 h 6073153"/>
                <a:gd name="connsiteX20" fmla="*/ 233426 w 3490319"/>
                <a:gd name="connsiteY20" fmla="*/ 2614527 h 6073153"/>
                <a:gd name="connsiteX21" fmla="*/ 0 w 3490319"/>
                <a:gd name="connsiteY21" fmla="*/ 1745159 h 6073153"/>
                <a:gd name="connsiteX22" fmla="*/ 1745160 w 3490319"/>
                <a:gd name="connsiteY22" fmla="*/ 0 h 6073153"/>
                <a:gd name="connsiteX0" fmla="*/ 2919526 w 3490319"/>
                <a:gd name="connsiteY0" fmla="*/ 3034559 h 6073153"/>
                <a:gd name="connsiteX1" fmla="*/ 1954579 w 3490319"/>
                <a:gd name="connsiteY1" fmla="*/ 3476578 h 6073153"/>
                <a:gd name="connsiteX2" fmla="*/ 1954579 w 3490319"/>
                <a:gd name="connsiteY2" fmla="*/ 4397801 h 6073153"/>
                <a:gd name="connsiteX3" fmla="*/ 2554247 w 3490319"/>
                <a:gd name="connsiteY3" fmla="*/ 4397801 h 6073153"/>
                <a:gd name="connsiteX4" fmla="*/ 2919526 w 3490319"/>
                <a:gd name="connsiteY4" fmla="*/ 3034559 h 6073153"/>
                <a:gd name="connsiteX5" fmla="*/ 559784 w 3490319"/>
                <a:gd name="connsiteY5" fmla="*/ 3023379 h 6073153"/>
                <a:gd name="connsiteX6" fmla="*/ 928060 w 3490319"/>
                <a:gd name="connsiteY6" fmla="*/ 4397801 h 6073153"/>
                <a:gd name="connsiteX7" fmla="*/ 559784 w 3490319"/>
                <a:gd name="connsiteY7" fmla="*/ 3023379 h 6073153"/>
                <a:gd name="connsiteX8" fmla="*/ 1745160 w 3490319"/>
                <a:gd name="connsiteY8" fmla="*/ 0 h 6073153"/>
                <a:gd name="connsiteX9" fmla="*/ 3490319 w 3490319"/>
                <a:gd name="connsiteY9" fmla="*/ 1745159 h 6073153"/>
                <a:gd name="connsiteX10" fmla="*/ 3241406 w 3490319"/>
                <a:gd name="connsiteY10" fmla="*/ 2642420 h 6073153"/>
                <a:gd name="connsiteX11" fmla="*/ 2771054 w 3490319"/>
                <a:gd name="connsiteY11" fmla="*/ 4397801 h 6073153"/>
                <a:gd name="connsiteX12" fmla="*/ 3071481 w 3490319"/>
                <a:gd name="connsiteY12" fmla="*/ 4397801 h 6073153"/>
                <a:gd name="connsiteX13" fmla="*/ 2540952 w 3490319"/>
                <a:gd name="connsiteY13" fmla="*/ 6073153 h 6073153"/>
                <a:gd name="connsiteX14" fmla="*/ 949367 w 3490319"/>
                <a:gd name="connsiteY14" fmla="*/ 6073153 h 6073153"/>
                <a:gd name="connsiteX15" fmla="*/ 418838 w 3490319"/>
                <a:gd name="connsiteY15" fmla="*/ 4397801 h 6073153"/>
                <a:gd name="connsiteX16" fmla="*/ 711253 w 3490319"/>
                <a:gd name="connsiteY16" fmla="*/ 4397801 h 6073153"/>
                <a:gd name="connsiteX17" fmla="*/ 233426 w 3490319"/>
                <a:gd name="connsiteY17" fmla="*/ 2614527 h 6073153"/>
                <a:gd name="connsiteX18" fmla="*/ 0 w 3490319"/>
                <a:gd name="connsiteY18" fmla="*/ 1745159 h 6073153"/>
                <a:gd name="connsiteX19" fmla="*/ 1745160 w 3490319"/>
                <a:gd name="connsiteY19" fmla="*/ 0 h 6073153"/>
                <a:gd name="connsiteX0" fmla="*/ 2919526 w 3490319"/>
                <a:gd name="connsiteY0" fmla="*/ 3034559 h 6073153"/>
                <a:gd name="connsiteX1" fmla="*/ 1954579 w 3490319"/>
                <a:gd name="connsiteY1" fmla="*/ 3476578 h 6073153"/>
                <a:gd name="connsiteX2" fmla="*/ 1954579 w 3490319"/>
                <a:gd name="connsiteY2" fmla="*/ 4397801 h 6073153"/>
                <a:gd name="connsiteX3" fmla="*/ 2554247 w 3490319"/>
                <a:gd name="connsiteY3" fmla="*/ 4397801 h 6073153"/>
                <a:gd name="connsiteX4" fmla="*/ 2919526 w 3490319"/>
                <a:gd name="connsiteY4" fmla="*/ 3034559 h 6073153"/>
                <a:gd name="connsiteX5" fmla="*/ 1745160 w 3490319"/>
                <a:gd name="connsiteY5" fmla="*/ 0 h 6073153"/>
                <a:gd name="connsiteX6" fmla="*/ 3490319 w 3490319"/>
                <a:gd name="connsiteY6" fmla="*/ 1745159 h 6073153"/>
                <a:gd name="connsiteX7" fmla="*/ 3241406 w 3490319"/>
                <a:gd name="connsiteY7" fmla="*/ 2642420 h 6073153"/>
                <a:gd name="connsiteX8" fmla="*/ 2771054 w 3490319"/>
                <a:gd name="connsiteY8" fmla="*/ 4397801 h 6073153"/>
                <a:gd name="connsiteX9" fmla="*/ 3071481 w 3490319"/>
                <a:gd name="connsiteY9" fmla="*/ 4397801 h 6073153"/>
                <a:gd name="connsiteX10" fmla="*/ 2540952 w 3490319"/>
                <a:gd name="connsiteY10" fmla="*/ 6073153 h 6073153"/>
                <a:gd name="connsiteX11" fmla="*/ 949367 w 3490319"/>
                <a:gd name="connsiteY11" fmla="*/ 6073153 h 6073153"/>
                <a:gd name="connsiteX12" fmla="*/ 418838 w 3490319"/>
                <a:gd name="connsiteY12" fmla="*/ 4397801 h 6073153"/>
                <a:gd name="connsiteX13" fmla="*/ 711253 w 3490319"/>
                <a:gd name="connsiteY13" fmla="*/ 4397801 h 6073153"/>
                <a:gd name="connsiteX14" fmla="*/ 233426 w 3490319"/>
                <a:gd name="connsiteY14" fmla="*/ 2614527 h 6073153"/>
                <a:gd name="connsiteX15" fmla="*/ 0 w 3490319"/>
                <a:gd name="connsiteY15" fmla="*/ 1745159 h 6073153"/>
                <a:gd name="connsiteX16" fmla="*/ 1745160 w 3490319"/>
                <a:gd name="connsiteY16" fmla="*/ 0 h 607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90319" h="6073153">
                  <a:moveTo>
                    <a:pt x="2919526" y="3034559"/>
                  </a:moveTo>
                  <a:cubicBezTo>
                    <a:pt x="2658626" y="3273339"/>
                    <a:pt x="2324378" y="3432878"/>
                    <a:pt x="1954579" y="3476578"/>
                  </a:cubicBezTo>
                  <a:lnTo>
                    <a:pt x="1954579" y="4397801"/>
                  </a:lnTo>
                  <a:lnTo>
                    <a:pt x="2554247" y="4397801"/>
                  </a:lnTo>
                  <a:lnTo>
                    <a:pt x="2919526" y="3034559"/>
                  </a:lnTo>
                  <a:close/>
                  <a:moveTo>
                    <a:pt x="1745160" y="0"/>
                  </a:moveTo>
                  <a:cubicBezTo>
                    <a:pt x="2708984" y="0"/>
                    <a:pt x="3490319" y="781334"/>
                    <a:pt x="3490319" y="1745159"/>
                  </a:cubicBezTo>
                  <a:cubicBezTo>
                    <a:pt x="3490319" y="2073453"/>
                    <a:pt x="3399669" y="2380573"/>
                    <a:pt x="3241406" y="2642420"/>
                  </a:cubicBezTo>
                  <a:lnTo>
                    <a:pt x="2771054" y="4397801"/>
                  </a:lnTo>
                  <a:lnTo>
                    <a:pt x="3071481" y="4397801"/>
                  </a:lnTo>
                  <a:lnTo>
                    <a:pt x="2540952" y="6073153"/>
                  </a:lnTo>
                  <a:lnTo>
                    <a:pt x="949367" y="6073153"/>
                  </a:lnTo>
                  <a:lnTo>
                    <a:pt x="418838" y="4397801"/>
                  </a:lnTo>
                  <a:lnTo>
                    <a:pt x="711253" y="4397801"/>
                  </a:lnTo>
                  <a:lnTo>
                    <a:pt x="233426" y="2614527"/>
                  </a:lnTo>
                  <a:cubicBezTo>
                    <a:pt x="84449" y="2359169"/>
                    <a:pt x="0" y="2062026"/>
                    <a:pt x="0" y="1745159"/>
                  </a:cubicBezTo>
                  <a:cubicBezTo>
                    <a:pt x="0" y="781334"/>
                    <a:pt x="781334" y="0"/>
                    <a:pt x="1745160" y="0"/>
                  </a:cubicBezTo>
                  <a:close/>
                </a:path>
              </a:pathLst>
            </a:custGeom>
            <a:noFill/>
            <a:ln w="171450">
              <a:gradFill flip="none" rotWithShape="1">
                <a:gsLst>
                  <a:gs pos="0">
                    <a:srgbClr val="FFE9A3"/>
                  </a:gs>
                  <a:gs pos="100000">
                    <a:schemeClr val="accent1">
                      <a:tint val="23500"/>
                      <a:satMod val="160000"/>
                      <a:alpha val="0"/>
                    </a:schemeClr>
                  </a:gs>
                </a:gsLst>
                <a:lin ang="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6600000"/>
              </a:lightRig>
            </a:scene3d>
            <a:sp3d prstMaterial="dkEdge">
              <a:bevelT w="127000" h="209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8444625" y="4157054"/>
              <a:ext cx="3015284" cy="3015284"/>
            </a:xfrm>
            <a:prstGeom prst="ellipse">
              <a:avLst/>
            </a:prstGeom>
            <a:noFill/>
            <a:ln w="171450">
              <a:gradFill flip="none" rotWithShape="1">
                <a:gsLst>
                  <a:gs pos="0">
                    <a:srgbClr val="FFE9A3"/>
                  </a:gs>
                  <a:gs pos="100000">
                    <a:schemeClr val="accent1">
                      <a:tint val="23500"/>
                      <a:satMod val="160000"/>
                      <a:alpha val="0"/>
                    </a:schemeClr>
                  </a:gs>
                </a:gsLst>
                <a:lin ang="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6600000"/>
              </a:lightRig>
            </a:scene3d>
            <a:sp3d prstMaterial="dkEdge">
              <a:bevelT w="127000" h="209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 name="Овал 2"/>
          <p:cNvSpPr/>
          <p:nvPr/>
        </p:nvSpPr>
        <p:spPr>
          <a:xfrm>
            <a:off x="-2834537" y="-1896496"/>
            <a:ext cx="14813074" cy="12937771"/>
          </a:xfrm>
          <a:prstGeom prst="ellipse">
            <a:avLst/>
          </a:prstGeom>
          <a:gradFill flip="none" rotWithShape="1">
            <a:gsLst>
              <a:gs pos="0">
                <a:srgbClr val="00AC42"/>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15" tIns="22557" rIns="45115" bIns="22557" spcCol="0" rtlCol="0" anchor="ctr"/>
          <a:lstStyle/>
          <a:p>
            <a:pPr algn="ctr"/>
            <a:endParaRPr lang="ru-RU"/>
          </a:p>
        </p:txBody>
      </p:sp>
      <p:sp>
        <p:nvSpPr>
          <p:cNvPr id="225" name="Прямоугольник 224"/>
          <p:cNvSpPr/>
          <p:nvPr/>
        </p:nvSpPr>
        <p:spPr>
          <a:xfrm>
            <a:off x="0" y="2297446"/>
            <a:ext cx="9144000" cy="4560554"/>
          </a:xfrm>
          <a:prstGeom prst="rect">
            <a:avLst/>
          </a:prstGeom>
          <a:gradFill>
            <a:gsLst>
              <a:gs pos="0">
                <a:schemeClr val="accent1">
                  <a:tint val="66000"/>
                  <a:satMod val="160000"/>
                  <a:alpha val="0"/>
                </a:schemeClr>
              </a:gs>
              <a:gs pos="100000">
                <a:srgbClr val="00FFFF">
                  <a:alpha val="89804"/>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66" tIns="32633" rIns="65266" bIns="32633" rtlCol="0" anchor="ctr"/>
          <a:lstStyle/>
          <a:p>
            <a:pPr algn="ctr"/>
            <a:endParaRPr lang="ru-RU"/>
          </a:p>
        </p:txBody>
      </p:sp>
    </p:spTree>
    <p:extLst>
      <p:ext uri="{BB962C8B-B14F-4D97-AF65-F5344CB8AC3E}">
        <p14:creationId xmlns:p14="http://schemas.microsoft.com/office/powerpoint/2010/main" val="106426109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ctr" defTabSz="710545" rtl="0" eaLnBrk="1" latinLnBrk="0" hangingPunct="1">
        <a:spcBef>
          <a:spcPct val="0"/>
        </a:spcBef>
        <a:buNone/>
        <a:defRPr sz="3400" kern="1200">
          <a:solidFill>
            <a:schemeClr val="tx1"/>
          </a:solidFill>
          <a:latin typeface="+mj-lt"/>
          <a:ea typeface="+mj-ea"/>
          <a:cs typeface="+mj-cs"/>
        </a:defRPr>
      </a:lvl1pPr>
    </p:titleStyle>
    <p:bodyStyle>
      <a:lvl1pPr marL="266454" indent="-266454" algn="l" defTabSz="710545"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316" indent="-222044" algn="l" defTabSz="710545"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179" indent="-177637" algn="l" defTabSz="710545"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3446"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8722"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3991"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09265"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4536"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19810"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545" rtl="0" eaLnBrk="1" latinLnBrk="0" hangingPunct="1">
        <a:defRPr sz="1400" kern="1200">
          <a:solidFill>
            <a:schemeClr val="tx1"/>
          </a:solidFill>
          <a:latin typeface="+mn-lt"/>
          <a:ea typeface="+mn-ea"/>
          <a:cs typeface="+mn-cs"/>
        </a:defRPr>
      </a:lvl1pPr>
      <a:lvl2pPr marL="355272" algn="l" defTabSz="710545" rtl="0" eaLnBrk="1" latinLnBrk="0" hangingPunct="1">
        <a:defRPr sz="1400" kern="1200">
          <a:solidFill>
            <a:schemeClr val="tx1"/>
          </a:solidFill>
          <a:latin typeface="+mn-lt"/>
          <a:ea typeface="+mn-ea"/>
          <a:cs typeface="+mn-cs"/>
        </a:defRPr>
      </a:lvl2pPr>
      <a:lvl3pPr marL="710545" algn="l" defTabSz="710545" rtl="0" eaLnBrk="1" latinLnBrk="0" hangingPunct="1">
        <a:defRPr sz="1400" kern="1200">
          <a:solidFill>
            <a:schemeClr val="tx1"/>
          </a:solidFill>
          <a:latin typeface="+mn-lt"/>
          <a:ea typeface="+mn-ea"/>
          <a:cs typeface="+mn-cs"/>
        </a:defRPr>
      </a:lvl3pPr>
      <a:lvl4pPr marL="1065815" algn="l" defTabSz="710545" rtl="0" eaLnBrk="1" latinLnBrk="0" hangingPunct="1">
        <a:defRPr sz="1400" kern="1200">
          <a:solidFill>
            <a:schemeClr val="tx1"/>
          </a:solidFill>
          <a:latin typeface="+mn-lt"/>
          <a:ea typeface="+mn-ea"/>
          <a:cs typeface="+mn-cs"/>
        </a:defRPr>
      </a:lvl4pPr>
      <a:lvl5pPr marL="1421089" algn="l" defTabSz="710545" rtl="0" eaLnBrk="1" latinLnBrk="0" hangingPunct="1">
        <a:defRPr sz="1400" kern="1200">
          <a:solidFill>
            <a:schemeClr val="tx1"/>
          </a:solidFill>
          <a:latin typeface="+mn-lt"/>
          <a:ea typeface="+mn-ea"/>
          <a:cs typeface="+mn-cs"/>
        </a:defRPr>
      </a:lvl5pPr>
      <a:lvl6pPr marL="1776358" algn="l" defTabSz="710545" rtl="0" eaLnBrk="1" latinLnBrk="0" hangingPunct="1">
        <a:defRPr sz="1400" kern="1200">
          <a:solidFill>
            <a:schemeClr val="tx1"/>
          </a:solidFill>
          <a:latin typeface="+mn-lt"/>
          <a:ea typeface="+mn-ea"/>
          <a:cs typeface="+mn-cs"/>
        </a:defRPr>
      </a:lvl6pPr>
      <a:lvl7pPr marL="2131629" algn="l" defTabSz="710545" rtl="0" eaLnBrk="1" latinLnBrk="0" hangingPunct="1">
        <a:defRPr sz="1400" kern="1200">
          <a:solidFill>
            <a:schemeClr val="tx1"/>
          </a:solidFill>
          <a:latin typeface="+mn-lt"/>
          <a:ea typeface="+mn-ea"/>
          <a:cs typeface="+mn-cs"/>
        </a:defRPr>
      </a:lvl7pPr>
      <a:lvl8pPr marL="2486902" algn="l" defTabSz="710545" rtl="0" eaLnBrk="1" latinLnBrk="0" hangingPunct="1">
        <a:defRPr sz="1400" kern="1200">
          <a:solidFill>
            <a:schemeClr val="tx1"/>
          </a:solidFill>
          <a:latin typeface="+mn-lt"/>
          <a:ea typeface="+mn-ea"/>
          <a:cs typeface="+mn-cs"/>
        </a:defRPr>
      </a:lvl8pPr>
      <a:lvl9pPr marL="2842174" algn="l" defTabSz="710545"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971743"/>
      </p:ext>
    </p:extLst>
  </p:cSld>
  <p:clrMap bg1="lt1" tx1="dk1" bg2="lt2" tx2="dk2" accent1="accent1" accent2="accent2" accent3="accent3" accent4="accent4" accent5="accent5" accent6="accent6" hlink="hlink" folHlink="folHlink"/>
  <p:sldLayoutIdLst>
    <p:sldLayoutId id="2147483710" r:id="rId1"/>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xStyles>
    <p:titleStyle>
      <a:lvl1pPr algn="ctr" defTabSz="652594" rtl="0" eaLnBrk="1" latinLnBrk="0" hangingPunct="1">
        <a:spcBef>
          <a:spcPct val="0"/>
        </a:spcBef>
        <a:buNone/>
        <a:defRPr sz="3100" kern="1200">
          <a:solidFill>
            <a:schemeClr val="tx1"/>
          </a:solidFill>
          <a:latin typeface="+mj-lt"/>
          <a:ea typeface="+mj-ea"/>
          <a:cs typeface="+mj-cs"/>
        </a:defRPr>
      </a:lvl1pPr>
    </p:titleStyle>
    <p:bodyStyle>
      <a:lvl1pPr marL="244721" indent="-244721" algn="l" defTabSz="652594" rtl="0" eaLnBrk="1" latinLnBrk="0" hangingPunct="1">
        <a:spcBef>
          <a:spcPct val="20000"/>
        </a:spcBef>
        <a:buFont typeface="Arial" pitchFamily="34" charset="0"/>
        <a:buChar char="•"/>
        <a:defRPr sz="2300" kern="1200">
          <a:solidFill>
            <a:schemeClr val="tx1"/>
          </a:solidFill>
          <a:latin typeface="+mn-lt"/>
          <a:ea typeface="+mn-ea"/>
          <a:cs typeface="+mn-cs"/>
        </a:defRPr>
      </a:lvl1pPr>
      <a:lvl2pPr marL="530232" indent="-203933" algn="l" defTabSz="652594"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15743" indent="-163146" algn="l" defTabSz="652594"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1142041"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468338"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794637"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120930"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47228"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73526"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ru-RU"/>
      </a:defPPr>
      <a:lvl1pPr marL="0" algn="l" defTabSz="652594" rtl="0" eaLnBrk="1" latinLnBrk="0" hangingPunct="1">
        <a:defRPr sz="1300" kern="1200">
          <a:solidFill>
            <a:schemeClr val="tx1"/>
          </a:solidFill>
          <a:latin typeface="+mn-lt"/>
          <a:ea typeface="+mn-ea"/>
          <a:cs typeface="+mn-cs"/>
        </a:defRPr>
      </a:lvl1pPr>
      <a:lvl2pPr marL="326298" algn="l" defTabSz="652594" rtl="0" eaLnBrk="1" latinLnBrk="0" hangingPunct="1">
        <a:defRPr sz="1300" kern="1200">
          <a:solidFill>
            <a:schemeClr val="tx1"/>
          </a:solidFill>
          <a:latin typeface="+mn-lt"/>
          <a:ea typeface="+mn-ea"/>
          <a:cs typeface="+mn-cs"/>
        </a:defRPr>
      </a:lvl2pPr>
      <a:lvl3pPr marL="652594" algn="l" defTabSz="652594" rtl="0" eaLnBrk="1" latinLnBrk="0" hangingPunct="1">
        <a:defRPr sz="1300" kern="1200">
          <a:solidFill>
            <a:schemeClr val="tx1"/>
          </a:solidFill>
          <a:latin typeface="+mn-lt"/>
          <a:ea typeface="+mn-ea"/>
          <a:cs typeface="+mn-cs"/>
        </a:defRPr>
      </a:lvl3pPr>
      <a:lvl4pPr marL="978893" algn="l" defTabSz="652594" rtl="0" eaLnBrk="1" latinLnBrk="0" hangingPunct="1">
        <a:defRPr sz="1300" kern="1200">
          <a:solidFill>
            <a:schemeClr val="tx1"/>
          </a:solidFill>
          <a:latin typeface="+mn-lt"/>
          <a:ea typeface="+mn-ea"/>
          <a:cs typeface="+mn-cs"/>
        </a:defRPr>
      </a:lvl4pPr>
      <a:lvl5pPr marL="1305189" algn="l" defTabSz="652594" rtl="0" eaLnBrk="1" latinLnBrk="0" hangingPunct="1">
        <a:defRPr sz="1300" kern="1200">
          <a:solidFill>
            <a:schemeClr val="tx1"/>
          </a:solidFill>
          <a:latin typeface="+mn-lt"/>
          <a:ea typeface="+mn-ea"/>
          <a:cs typeface="+mn-cs"/>
        </a:defRPr>
      </a:lvl5pPr>
      <a:lvl6pPr marL="1631485" algn="l" defTabSz="652594" rtl="0" eaLnBrk="1" latinLnBrk="0" hangingPunct="1">
        <a:defRPr sz="1300" kern="1200">
          <a:solidFill>
            <a:schemeClr val="tx1"/>
          </a:solidFill>
          <a:latin typeface="+mn-lt"/>
          <a:ea typeface="+mn-ea"/>
          <a:cs typeface="+mn-cs"/>
        </a:defRPr>
      </a:lvl6pPr>
      <a:lvl7pPr marL="1957783" algn="l" defTabSz="652594" rtl="0" eaLnBrk="1" latinLnBrk="0" hangingPunct="1">
        <a:defRPr sz="1300" kern="1200">
          <a:solidFill>
            <a:schemeClr val="tx1"/>
          </a:solidFill>
          <a:latin typeface="+mn-lt"/>
          <a:ea typeface="+mn-ea"/>
          <a:cs typeface="+mn-cs"/>
        </a:defRPr>
      </a:lvl7pPr>
      <a:lvl8pPr marL="2284079" algn="l" defTabSz="652594" rtl="0" eaLnBrk="1" latinLnBrk="0" hangingPunct="1">
        <a:defRPr sz="1300" kern="1200">
          <a:solidFill>
            <a:schemeClr val="tx1"/>
          </a:solidFill>
          <a:latin typeface="+mn-lt"/>
          <a:ea typeface="+mn-ea"/>
          <a:cs typeface="+mn-cs"/>
        </a:defRPr>
      </a:lvl8pPr>
      <a:lvl9pPr marL="2610377" algn="l" defTabSz="652594"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11/7/2023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988840"/>
            <a:ext cx="7772400" cy="2664296"/>
          </a:xfrm>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endParaRPr lang="ru-RU" dirty="0"/>
          </a:p>
        </p:txBody>
      </p:sp>
      <p:sp>
        <p:nvSpPr>
          <p:cNvPr id="3" name="Подзаголовок 2"/>
          <p:cNvSpPr>
            <a:spLocks noGrp="1"/>
          </p:cNvSpPr>
          <p:nvPr>
            <p:ph type="subTitle" idx="1"/>
          </p:nvPr>
        </p:nvSpPr>
        <p:spPr>
          <a:xfrm>
            <a:off x="914400" y="1600200"/>
            <a:ext cx="7239000" cy="4572000"/>
          </a:xfrm>
        </p:spPr>
        <p:txBody>
          <a:bodyPr>
            <a:normAutofit/>
          </a:bodyPr>
          <a:lstStyle/>
          <a:p>
            <a:pPr algn="l"/>
            <a:r>
              <a:rPr lang="en-US" sz="4400" dirty="0"/>
              <a:t>Modern methods of orthopedic treatment of patients with defects of hard dental tissues using ceramic inlays and veneers.</a:t>
            </a:r>
            <a:endParaRPr lang="ru-RU" sz="4400" dirty="0"/>
          </a:p>
        </p:txBody>
      </p:sp>
    </p:spTree>
    <p:extLst>
      <p:ext uri="{BB962C8B-B14F-4D97-AF65-F5344CB8AC3E}">
        <p14:creationId xmlns:p14="http://schemas.microsoft.com/office/powerpoint/2010/main" val="3503573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0">
              <a:buNone/>
            </a:pPr>
            <a:r>
              <a:rPr lang="en-US" sz="3200" dirty="0"/>
              <a:t>Tooth preparation includes the following stages: • preparation of the vestibular surface; • preparation of proximal surfaces; • preparation of the cutting edge; • preparation of the palatal surface (if necessary).</a:t>
            </a:r>
            <a:endParaRPr lang="ru-RU" sz="3200" dirty="0"/>
          </a:p>
        </p:txBody>
      </p:sp>
      <p:sp>
        <p:nvSpPr>
          <p:cNvPr id="3" name="Заголовок 2"/>
          <p:cNvSpPr>
            <a:spLocks noGrp="1"/>
          </p:cNvSpPr>
          <p:nvPr>
            <p:ph type="title"/>
          </p:nvPr>
        </p:nvSpPr>
        <p:spPr>
          <a:xfrm>
            <a:off x="457200" y="338328"/>
            <a:ext cx="8229600" cy="1866536"/>
          </a:xfrm>
        </p:spPr>
        <p:txBody>
          <a:bodyPr>
            <a:normAutofit/>
          </a:bodyPr>
          <a:lstStyle/>
          <a:p>
            <a:r>
              <a:rPr lang="en-US" dirty="0"/>
              <a:t>Preparation of teeth for veneers. Fixation of veneers</a:t>
            </a:r>
            <a:endParaRPr lang="ru-RU" dirty="0"/>
          </a:p>
        </p:txBody>
      </p:sp>
    </p:spTree>
    <p:extLst>
      <p:ext uri="{BB962C8B-B14F-4D97-AF65-F5344CB8AC3E}">
        <p14:creationId xmlns:p14="http://schemas.microsoft.com/office/powerpoint/2010/main" val="129957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915816" y="2564904"/>
            <a:ext cx="5976664" cy="4293096"/>
          </a:xfrm>
        </p:spPr>
        <p:txBody>
          <a:bodyPr>
            <a:normAutofit fontScale="92500" lnSpcReduction="20000"/>
          </a:bodyPr>
          <a:lstStyle/>
          <a:p>
            <a:pPr marL="0" indent="0">
              <a:buNone/>
            </a:pPr>
            <a:r>
              <a:rPr lang="en-US" dirty="0"/>
              <a:t>It begins with applying transverse grooves to the prepared surface, limiting the depth of grinding of hard tooth tissues with a calibrating diamond bur with a given diameter of 0.3-0.5 mm. Then the hard tissues of the tooth are ground to a specified depth until a smooth surface is created. A ledge is formed in the cervical region. The most widely used is the groove-shaped ledge, which is favorable for marginal periodontal tissues. In most cases, it is sufficient to place the ledge at the level of the gingival margin. When the tooth is greatly discolored, the ledge is immersed in the periodontal sulcus, but not more than half its depth.</a:t>
            </a:r>
            <a:endParaRPr lang="ru-RU" dirty="0"/>
          </a:p>
        </p:txBody>
      </p:sp>
      <p:sp>
        <p:nvSpPr>
          <p:cNvPr id="3" name="Заголовок 2"/>
          <p:cNvSpPr>
            <a:spLocks noGrp="1"/>
          </p:cNvSpPr>
          <p:nvPr>
            <p:ph type="title"/>
          </p:nvPr>
        </p:nvSpPr>
        <p:spPr/>
        <p:txBody>
          <a:bodyPr>
            <a:normAutofit fontScale="90000"/>
          </a:bodyPr>
          <a:lstStyle/>
          <a:p>
            <a:r>
              <a:rPr lang="en-US" dirty="0"/>
              <a:t>Preparation of the vestibular surface.</a:t>
            </a:r>
            <a:endParaRPr lang="ru-RU" dirty="0"/>
          </a:p>
        </p:txBody>
      </p:sp>
      <p:pic>
        <p:nvPicPr>
          <p:cNvPr id="2051" name="Picture 3" descr="C:\Users\Дмитрий\Desktop\препарирование под винир вестибулярной поверхности.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840"/>
            <a:ext cx="2405001" cy="22690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Дмитрий\Desktop\препарирование под винир вестибулярной поверхности.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19" y="4447229"/>
            <a:ext cx="2433601" cy="2258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546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129974" y="2564904"/>
            <a:ext cx="5002197" cy="4680520"/>
          </a:xfrm>
        </p:spPr>
        <p:txBody>
          <a:bodyPr>
            <a:normAutofit fontScale="70000" lnSpcReduction="20000"/>
          </a:bodyPr>
          <a:lstStyle/>
          <a:p>
            <a:pPr marL="0" indent="0">
              <a:buNone/>
            </a:pPr>
            <a:r>
              <a:rPr lang="en-US" dirty="0"/>
              <a:t>Has two options. The most common is to move the boundaries of the preparation from the vestibular surface of the tooth to the lateral ones, without violating the interdental contact points, which helps maintain the integrity and stability of the dentition. In this case, it is necessary to form vertical grooves (grooves) 0.5 m deep along the proximal sides. According to another option, it is recommended to place the boundaries of the preparation on the oral surface of the tooth crown, covering the interdental contact points. This increases the strength and retention of the veneer and becomes necessary for aesthetic correction of the shape and size of teeth (</a:t>
            </a:r>
            <a:r>
              <a:rPr lang="en-US" dirty="0" err="1"/>
              <a:t>trema</a:t>
            </a:r>
            <a:r>
              <a:rPr lang="en-US" dirty="0"/>
              <a:t>, </a:t>
            </a:r>
            <a:r>
              <a:rPr lang="en-US" dirty="0" err="1"/>
              <a:t>diastema</a:t>
            </a:r>
            <a:r>
              <a:rPr lang="en-US" dirty="0"/>
              <a:t>, awl-shaped teeth, etc.) Preparation of the </a:t>
            </a:r>
            <a:r>
              <a:rPr lang="en-US" dirty="0" err="1"/>
              <a:t>incisal</a:t>
            </a:r>
            <a:r>
              <a:rPr lang="en-US" dirty="0"/>
              <a:t> edge of the tooth. Here, too, two options are possible: preparation with preservation of the cutting edge or with its overlap. In the case of preparation (overlapping) of the cutting edge, it is ground down by 0.5-1.0 mm, and if necessary, up to 2 mm.</a:t>
            </a:r>
            <a:endParaRPr lang="ru-RU" dirty="0"/>
          </a:p>
        </p:txBody>
      </p:sp>
      <p:sp>
        <p:nvSpPr>
          <p:cNvPr id="3" name="Заголовок 2"/>
          <p:cNvSpPr>
            <a:spLocks noGrp="1"/>
          </p:cNvSpPr>
          <p:nvPr>
            <p:ph type="title"/>
          </p:nvPr>
        </p:nvSpPr>
        <p:spPr/>
        <p:txBody>
          <a:bodyPr>
            <a:normAutofit/>
          </a:bodyPr>
          <a:lstStyle/>
          <a:p>
            <a:r>
              <a:rPr lang="en-US" dirty="0"/>
              <a:t>Preparation of proximal surfaces</a:t>
            </a:r>
            <a:endParaRPr lang="ru-RU" dirty="0"/>
          </a:p>
        </p:txBody>
      </p:sp>
      <p:pic>
        <p:nvPicPr>
          <p:cNvPr id="3074" name="Picture 2" descr="C:\Users\Дмитрий\Desktop\препарирование апроксимальных поверхностей под винир.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04864"/>
            <a:ext cx="3308969" cy="156884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Дмитрий\Desktop\препарирование режущего края под винир.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97152"/>
            <a:ext cx="3308969" cy="130202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08161" y="6309320"/>
            <a:ext cx="3240360" cy="261610"/>
          </a:xfrm>
          <a:prstGeom prst="rect">
            <a:avLst/>
          </a:prstGeom>
        </p:spPr>
        <p:txBody>
          <a:bodyPr wrap="square">
            <a:spAutoFit/>
          </a:bodyPr>
          <a:lstStyle/>
          <a:p>
            <a:r>
              <a:rPr lang="ru-RU" sz="1100" dirty="0" smtClean="0">
                <a:solidFill>
                  <a:schemeClr val="tx2"/>
                </a:solidFill>
              </a:rPr>
              <a:t>Препарирование режущего края под </a:t>
            </a:r>
            <a:r>
              <a:rPr lang="ru-RU" sz="1100" dirty="0" err="1" smtClean="0">
                <a:solidFill>
                  <a:schemeClr val="tx2"/>
                </a:solidFill>
              </a:rPr>
              <a:t>винир</a:t>
            </a:r>
            <a:endParaRPr lang="ru-RU" sz="1100" dirty="0">
              <a:solidFill>
                <a:schemeClr val="tx2"/>
              </a:solidFill>
            </a:endParaRPr>
          </a:p>
        </p:txBody>
      </p:sp>
      <p:sp>
        <p:nvSpPr>
          <p:cNvPr id="6" name="Прямоугольник 5"/>
          <p:cNvSpPr/>
          <p:nvPr/>
        </p:nvSpPr>
        <p:spPr>
          <a:xfrm>
            <a:off x="304800" y="3573576"/>
            <a:ext cx="3825174" cy="830997"/>
          </a:xfrm>
          <a:prstGeom prst="rect">
            <a:avLst/>
          </a:prstGeom>
        </p:spPr>
        <p:txBody>
          <a:bodyPr wrap="square">
            <a:spAutoFit/>
          </a:bodyPr>
          <a:lstStyle/>
          <a:p>
            <a:r>
              <a:rPr lang="en-US" sz="1200" dirty="0"/>
              <a:t>Preparation of proximal surfaces for veneers: a - preparation boundaries without violating interdental contact points; b - preparation boundaries overlap interdental contact points</a:t>
            </a:r>
            <a:endParaRPr lang="ru-RU" sz="1200" dirty="0"/>
          </a:p>
        </p:txBody>
      </p:sp>
    </p:spTree>
    <p:extLst>
      <p:ext uri="{BB962C8B-B14F-4D97-AF65-F5344CB8AC3E}">
        <p14:creationId xmlns:p14="http://schemas.microsoft.com/office/powerpoint/2010/main" val="2187029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851920" y="2564904"/>
            <a:ext cx="5112568" cy="4464496"/>
          </a:xfrm>
        </p:spPr>
        <p:txBody>
          <a:bodyPr>
            <a:normAutofit fontScale="77500" lnSpcReduction="20000"/>
          </a:bodyPr>
          <a:lstStyle/>
          <a:p>
            <a:pPr marL="0" indent="0">
              <a:buNone/>
            </a:pPr>
            <a:r>
              <a:rPr lang="en-US" dirty="0"/>
              <a:t>If it is necessary to prepare this surface, the boundary and depth of preparation should be clearly defined. The depth of preparation should ensure the strength of the future veneer. The preparation boundary should not be located in the zone of occlusal contact with antagonist teeth. The overlap of the </a:t>
            </a:r>
            <a:r>
              <a:rPr lang="en-US" dirty="0" err="1"/>
              <a:t>incisal</a:t>
            </a:r>
            <a:r>
              <a:rPr lang="en-US" dirty="0"/>
              <a:t> edge and the palatal surface gives the veneer greater stability during the articulatory relationships of the antagonist teeth. The preparation is completed by finishing the tooth surface with finely dispersed diamond burs (for example, with a red marking ring). The doctor needs to eliminate all sharp edges and corners formed when one surface transitions to another. Stresses can be concentrated here, leading to veneer breakage; in addition, such areas make it difficult to manufacture and fit.</a:t>
            </a:r>
            <a:endParaRPr lang="ru-RU" dirty="0"/>
          </a:p>
        </p:txBody>
      </p:sp>
      <p:sp>
        <p:nvSpPr>
          <p:cNvPr id="3" name="Заголовок 2"/>
          <p:cNvSpPr>
            <a:spLocks noGrp="1"/>
          </p:cNvSpPr>
          <p:nvPr>
            <p:ph type="title"/>
          </p:nvPr>
        </p:nvSpPr>
        <p:spPr/>
        <p:txBody>
          <a:bodyPr>
            <a:normAutofit fontScale="90000"/>
          </a:bodyPr>
          <a:lstStyle/>
          <a:p>
            <a:r>
              <a:rPr lang="en-US" dirty="0"/>
              <a:t>Preparation of the palatal surface of the tooth</a:t>
            </a:r>
            <a:endParaRPr lang="ru-RU" dirty="0"/>
          </a:p>
        </p:txBody>
      </p:sp>
      <p:pic>
        <p:nvPicPr>
          <p:cNvPr id="4098" name="Picture 2" descr="C:\Users\Дмитрий\Desktop\расположение винира на небной поверхности.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12976"/>
            <a:ext cx="3600400" cy="167473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5029200"/>
            <a:ext cx="3851920" cy="646331"/>
          </a:xfrm>
          <a:prstGeom prst="rect">
            <a:avLst/>
          </a:prstGeom>
        </p:spPr>
        <p:txBody>
          <a:bodyPr wrap="square">
            <a:spAutoFit/>
          </a:bodyPr>
          <a:lstStyle/>
          <a:p>
            <a:r>
              <a:rPr lang="en-US" dirty="0"/>
              <a:t>Position of the veneer on the palatal surface</a:t>
            </a:r>
            <a:endParaRPr lang="ru-RU" dirty="0"/>
          </a:p>
        </p:txBody>
      </p:sp>
    </p:spTree>
    <p:extLst>
      <p:ext uri="{BB962C8B-B14F-4D97-AF65-F5344CB8AC3E}">
        <p14:creationId xmlns:p14="http://schemas.microsoft.com/office/powerpoint/2010/main" val="2903860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675467"/>
            <a:ext cx="7732381" cy="3993894"/>
          </a:xfrm>
        </p:spPr>
        <p:txBody>
          <a:bodyPr>
            <a:normAutofit fontScale="92500" lnSpcReduction="10000"/>
          </a:bodyPr>
          <a:lstStyle/>
          <a:p>
            <a:pPr marL="0" indent="0">
              <a:buNone/>
            </a:pPr>
            <a:r>
              <a:rPr lang="en-US" dirty="0"/>
              <a:t>The production of veneers in a laboratory method requires high accuracy in displaying the relief of the tissues of the prosthetic bed. For this purpose, impressions are taken, the methods for obtaining which are different. These can be one-step single-layer, one-step two-layer or two-step two-layer prints. The choice of technique for obtaining an impression is determined by the doctor depending on the clinical picture and preferences. The choice of impression material should be based on the group of silicone or polyester materials, as they meet all modern requirements. If a ledge is formed in the periodontal sulcus, it is necessary to carry out gum retraction before taking an impression to more clearly display the preparation boundary.</a:t>
            </a:r>
            <a:endParaRPr lang="ru-RU" dirty="0"/>
          </a:p>
        </p:txBody>
      </p:sp>
      <p:sp>
        <p:nvSpPr>
          <p:cNvPr id="3" name="Заголовок 2"/>
          <p:cNvSpPr>
            <a:spLocks noGrp="1"/>
          </p:cNvSpPr>
          <p:nvPr>
            <p:ph type="title"/>
          </p:nvPr>
        </p:nvSpPr>
        <p:spPr/>
        <p:txBody>
          <a:bodyPr/>
          <a:lstStyle/>
          <a:p>
            <a:r>
              <a:rPr lang="en-US" dirty="0"/>
              <a:t>Taking an impression</a:t>
            </a:r>
            <a:endParaRPr lang="ru-RU" dirty="0"/>
          </a:p>
        </p:txBody>
      </p:sp>
    </p:spTree>
    <p:extLst>
      <p:ext uri="{BB962C8B-B14F-4D97-AF65-F5344CB8AC3E}">
        <p14:creationId xmlns:p14="http://schemas.microsoft.com/office/powerpoint/2010/main" val="3263448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2537520"/>
            <a:ext cx="8280920" cy="4320480"/>
          </a:xfrm>
        </p:spPr>
        <p:txBody>
          <a:bodyPr>
            <a:normAutofit fontScale="70000" lnSpcReduction="20000"/>
          </a:bodyPr>
          <a:lstStyle/>
          <a:p>
            <a:pPr marL="0" indent="0">
              <a:buNone/>
            </a:pPr>
            <a:r>
              <a:rPr lang="en-US" dirty="0"/>
              <a:t>The fitting of veneers made in the laboratory consists of the following steps:</a:t>
            </a:r>
          </a:p>
          <a:p>
            <a:pPr marL="0" indent="0">
              <a:buNone/>
            </a:pPr>
            <a:r>
              <a:rPr lang="en-US" dirty="0"/>
              <a:t>• from the evaluation of the obtained veneers;</a:t>
            </a:r>
          </a:p>
          <a:p>
            <a:pPr marL="0" indent="0">
              <a:buNone/>
            </a:pPr>
            <a:r>
              <a:rPr lang="en-US" dirty="0"/>
              <a:t>• fitting each veneer to the supporting tooth;</a:t>
            </a:r>
          </a:p>
          <a:p>
            <a:pPr marL="0" indent="0">
              <a:buNone/>
            </a:pPr>
            <a:r>
              <a:rPr lang="en-US" dirty="0"/>
              <a:t>• fitting all veneers together;</a:t>
            </a:r>
          </a:p>
          <a:p>
            <a:pPr marL="0" indent="0">
              <a:buNone/>
            </a:pPr>
            <a:r>
              <a:rPr lang="en-US" dirty="0"/>
              <a:t>• assessing the aesthetic result.</a:t>
            </a:r>
          </a:p>
          <a:p>
            <a:pPr marL="0" indent="0">
              <a:buNone/>
            </a:pPr>
            <a:endParaRPr lang="en-US" dirty="0"/>
          </a:p>
          <a:p>
            <a:pPr marL="0" indent="0">
              <a:buNone/>
            </a:pPr>
            <a:r>
              <a:rPr lang="en-US" dirty="0"/>
              <a:t>When fitting veneers individually, you need to make sure that each of them is effortlessly applied and positioned on the prepared tooth surface and has a good marginal fit. When applying several adjacent veneers, you can use water-soluble correction gels or transparent silicone mass. The veneers applied together should not displace each other and at the same time should have tight proximal contact. When assessing aesthetics, attention is paid to the size, shape, position and color of orthopedic structures. It is important to demonstrate the results obtained to the patient and obtain his approval. If necessary, at this stage it is still possible to correct the veneers by a dental technician in the laboratory.</a:t>
            </a:r>
          </a:p>
          <a:p>
            <a:pPr marL="0" indent="0">
              <a:buNone/>
            </a:pPr>
            <a:r>
              <a:rPr lang="en-US" dirty="0"/>
              <a:t>After fitting, the surfaces of the veneers are carefully wiped with a damp swab and then cleaned with alcohol or acetone to remove traces of saliva or fat.</a:t>
            </a:r>
            <a:endParaRPr lang="ru-RU" dirty="0"/>
          </a:p>
        </p:txBody>
      </p:sp>
      <p:sp>
        <p:nvSpPr>
          <p:cNvPr id="3" name="Заголовок 2"/>
          <p:cNvSpPr>
            <a:spLocks noGrp="1"/>
          </p:cNvSpPr>
          <p:nvPr>
            <p:ph type="title"/>
          </p:nvPr>
        </p:nvSpPr>
        <p:spPr/>
        <p:txBody>
          <a:bodyPr>
            <a:normAutofit/>
          </a:bodyPr>
          <a:lstStyle/>
          <a:p>
            <a:r>
              <a:rPr lang="en-US" dirty="0"/>
              <a:t>Fitting and fixing the veneer</a:t>
            </a:r>
            <a:endParaRPr lang="ru-RU" dirty="0"/>
          </a:p>
        </p:txBody>
      </p:sp>
    </p:spTree>
    <p:extLst>
      <p:ext uri="{BB962C8B-B14F-4D97-AF65-F5344CB8AC3E}">
        <p14:creationId xmlns:p14="http://schemas.microsoft.com/office/powerpoint/2010/main" val="3242266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492896"/>
            <a:ext cx="8568951" cy="4248471"/>
          </a:xfrm>
        </p:spPr>
        <p:txBody>
          <a:bodyPr>
            <a:normAutofit fontScale="92500" lnSpcReduction="20000"/>
          </a:bodyPr>
          <a:lstStyle/>
          <a:p>
            <a:pPr marL="0" indent="0">
              <a:buNone/>
            </a:pPr>
            <a:r>
              <a:rPr lang="en-US" dirty="0"/>
              <a:t>Reliability of veneer fixation is ensured by the strength of adhesion between three main components: hard tooth tissue - fixing material - ceramic veneer. These components are chemically dissimilar materials. Teeth are composed of enamel (86% hydroxyapatite, 12% water), dentin (45% hydroxyapatite, 30% collagen fibers, 25% water), pulp and other structures. Ceramics are not organic. Composite luting materials have an organic matrix and an inorganic filler. The composition of these components explains why it is difficult or impossible to combine them by direct chemical reaction.</a:t>
            </a:r>
          </a:p>
          <a:p>
            <a:pPr marL="0" indent="0">
              <a:buNone/>
            </a:pPr>
            <a:r>
              <a:rPr lang="en-US" dirty="0"/>
              <a:t>Fixation of veneers consists of 3 stages of preparation:</a:t>
            </a:r>
          </a:p>
          <a:p>
            <a:pPr marL="0" indent="0">
              <a:buNone/>
            </a:pPr>
            <a:r>
              <a:rPr lang="en-US" dirty="0"/>
              <a:t>• veneer surfaces;</a:t>
            </a:r>
          </a:p>
          <a:p>
            <a:pPr marL="0" indent="0">
              <a:buNone/>
            </a:pPr>
            <a:r>
              <a:rPr lang="en-US" dirty="0"/>
              <a:t>• tooth surface;</a:t>
            </a:r>
          </a:p>
          <a:p>
            <a:pPr marL="0" indent="0">
              <a:buNone/>
            </a:pPr>
            <a:r>
              <a:rPr lang="en-US" dirty="0"/>
              <a:t>• fixing material.</a:t>
            </a:r>
            <a:endParaRPr lang="ru-RU" dirty="0"/>
          </a:p>
        </p:txBody>
      </p:sp>
      <p:sp>
        <p:nvSpPr>
          <p:cNvPr id="3" name="Заголовок 2"/>
          <p:cNvSpPr>
            <a:spLocks noGrp="1"/>
          </p:cNvSpPr>
          <p:nvPr>
            <p:ph type="title"/>
          </p:nvPr>
        </p:nvSpPr>
        <p:spPr/>
        <p:txBody>
          <a:bodyPr/>
          <a:lstStyle/>
          <a:p>
            <a:r>
              <a:rPr lang="en-US" dirty="0"/>
              <a:t>Fixation</a:t>
            </a:r>
            <a:endParaRPr lang="ru-RU" dirty="0"/>
          </a:p>
        </p:txBody>
      </p:sp>
    </p:spTree>
    <p:extLst>
      <p:ext uri="{BB962C8B-B14F-4D97-AF65-F5344CB8AC3E}">
        <p14:creationId xmlns:p14="http://schemas.microsoft.com/office/powerpoint/2010/main" val="2128683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2492896"/>
            <a:ext cx="8928991" cy="4536504"/>
          </a:xfrm>
        </p:spPr>
        <p:txBody>
          <a:bodyPr>
            <a:normAutofit fontScale="62500" lnSpcReduction="20000"/>
          </a:bodyPr>
          <a:lstStyle/>
          <a:p>
            <a:pPr marL="0" indent="0">
              <a:buNone/>
            </a:pPr>
            <a:r>
              <a:rPr lang="ru-RU" dirty="0" smtClean="0"/>
              <a:t>•</a:t>
            </a:r>
            <a:r>
              <a:rPr lang="en-US" dirty="0"/>
              <a:t>Preparation of the veneer surface involves creating a rough surface for its contact surface with the tooth tissue. This is achieved by etching with 10% hydrofluoric acid for 1-4 minutes. It selectively dissolves silicon oxide on the surface of the ceramic, resulting in the formation of </a:t>
            </a:r>
            <a:r>
              <a:rPr lang="en-US" dirty="0" err="1"/>
              <a:t>micropores</a:t>
            </a:r>
            <a:r>
              <a:rPr lang="en-US" dirty="0"/>
              <a:t>. To improve retention, preliminary sandblasting of the contact surface of the veneer is possible. However, the use of this technique requires special care, since the outer surface of the veneer may be damaged. Before fixing, the internal surfaces of the veneers are thoroughly washed with water and dried. A </a:t>
            </a:r>
            <a:r>
              <a:rPr lang="en-US" dirty="0" err="1"/>
              <a:t>silane</a:t>
            </a:r>
            <a:r>
              <a:rPr lang="en-US" dirty="0"/>
              <a:t> coupling agent is then applied to the inner surface of the veneer to achieve a chemical bond between the adhesive and the porcelain. The </a:t>
            </a:r>
            <a:r>
              <a:rPr lang="en-US" dirty="0" err="1"/>
              <a:t>silane</a:t>
            </a:r>
            <a:r>
              <a:rPr lang="en-US" dirty="0"/>
              <a:t> groups combine with the adhesive and hydrolyzed silica molecules. As a result, the adhesive better wets the ceramic surface. </a:t>
            </a:r>
            <a:r>
              <a:rPr lang="en-US" dirty="0" err="1"/>
              <a:t>Silane</a:t>
            </a:r>
            <a:r>
              <a:rPr lang="en-US" dirty="0"/>
              <a:t> is applied for 60 s, after which the surface is carefully dried with an air stream.</a:t>
            </a:r>
          </a:p>
          <a:p>
            <a:pPr marL="0" indent="0">
              <a:buNone/>
            </a:pPr>
            <a:endParaRPr lang="en-US" dirty="0"/>
          </a:p>
          <a:p>
            <a:pPr marL="0" indent="0">
              <a:buNone/>
            </a:pPr>
            <a:r>
              <a:rPr lang="en-US" dirty="0"/>
              <a:t>•The tooth surface is cleaned of temporary cement, try-in gel and other foreign matter. To do this, use rotating brushes with abrasive paste without fluoride or an intraoral sandblaster. The tooth surface is then etched with 37% phosphoric acid. Acid etching of enamel leads to demineralization of </a:t>
            </a:r>
            <a:r>
              <a:rPr lang="en-US" dirty="0" err="1"/>
              <a:t>interprismatic</a:t>
            </a:r>
            <a:r>
              <a:rPr lang="en-US" dirty="0"/>
              <a:t> areas of enamel and creates a surface </a:t>
            </a:r>
            <a:r>
              <a:rPr lang="en-US" dirty="0" err="1"/>
              <a:t>microrelief</a:t>
            </a:r>
            <a:r>
              <a:rPr lang="en-US" dirty="0"/>
              <a:t> that promotes adhesion. When etching enamel, the exposure is 30-40 s. When etching dentin, the time should not exceed 15 s to avoid collapse of collagen fibers, which will prevent the primer from penetrating into the dentinal tubules. The acid is washed off with plenty of water. The tooth surface is dried and a primer is applied. After 30 s, the surface is dried and adhesive is applied. At the same time, the adhesive is applied to the </a:t>
            </a:r>
            <a:r>
              <a:rPr lang="en-US" dirty="0" err="1"/>
              <a:t>silanized</a:t>
            </a:r>
            <a:r>
              <a:rPr lang="en-US" dirty="0"/>
              <a:t> surface of the veneer. •Composite materials of light polymerization are used as a fixing material. The fixing material is applied to the inner surface of the veneer and carefully placed on the tooth. Excess fixing material is removed before polymerization. After polymerization, the “glue seam” is grinded and polished, the occlusal-articulatory relationships of the antagonist teeth are checked and, if necessary, corrected.</a:t>
            </a:r>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2775745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2564904"/>
            <a:ext cx="8280919" cy="4182534"/>
          </a:xfrm>
        </p:spPr>
        <p:txBody>
          <a:bodyPr>
            <a:normAutofit fontScale="55000" lnSpcReduction="20000"/>
          </a:bodyPr>
          <a:lstStyle/>
          <a:p>
            <a:pPr marL="0" indent="0">
              <a:buNone/>
            </a:pPr>
            <a:r>
              <a:rPr lang="en-US" dirty="0"/>
              <a:t>An inlay is a </a:t>
            </a:r>
            <a:r>
              <a:rPr lang="en-US" dirty="0" err="1"/>
              <a:t>microprosthesis</a:t>
            </a:r>
            <a:r>
              <a:rPr lang="en-US" dirty="0"/>
              <a:t> that fills a defect in the crown of a tooth, restoring its anatomical shape.</a:t>
            </a:r>
          </a:p>
          <a:p>
            <a:pPr marL="0" indent="0">
              <a:buNone/>
            </a:pPr>
            <a:endParaRPr lang="en-US" dirty="0"/>
          </a:p>
          <a:p>
            <a:pPr marL="0" indent="0">
              <a:buNone/>
            </a:pPr>
            <a:r>
              <a:rPr lang="en-US" dirty="0"/>
              <a:t>The inlay is a filling made in a laboratory. Unlike the therapeutic treatment of defects in the crowns of teeth, when the filling material is introduced into the tooth cavity in a plastic state, the inlay is introduced into the formed cavity in a solid state. Therefore, orthopedic treatment using inlays has obvious advantages and provides:</a:t>
            </a:r>
          </a:p>
          <a:p>
            <a:pPr marL="0" indent="0">
              <a:buNone/>
            </a:pPr>
            <a:endParaRPr lang="en-US" dirty="0"/>
          </a:p>
          <a:p>
            <a:pPr marL="0" indent="0">
              <a:buNone/>
            </a:pPr>
            <a:r>
              <a:rPr lang="en-US" dirty="0"/>
              <a:t>• strong connection of the inlay with the tooth tissues due to the precise fit of the mating surfaces;</a:t>
            </a:r>
          </a:p>
          <a:p>
            <a:pPr marL="0" indent="0">
              <a:buNone/>
            </a:pPr>
            <a:endParaRPr lang="en-US" dirty="0"/>
          </a:p>
          <a:p>
            <a:pPr marL="0" indent="0">
              <a:buNone/>
            </a:pPr>
            <a:r>
              <a:rPr lang="en-US" dirty="0"/>
              <a:t>• the possibility of reliable restoration of interdental contact points, corners and tubercles of tooth crowns, taking into account the age and individual characteristics of natural teeth;</a:t>
            </a:r>
          </a:p>
          <a:p>
            <a:pPr marL="0" indent="0">
              <a:buNone/>
            </a:pPr>
            <a:endParaRPr lang="en-US" dirty="0"/>
          </a:p>
          <a:p>
            <a:pPr marL="0" indent="0">
              <a:buNone/>
            </a:pPr>
            <a:r>
              <a:rPr lang="en-US" dirty="0"/>
              <a:t>• prevention of caries relapse by compensating for the shrinkage of the material during the manufacture of the inlay, constancy of the inlay’s volume and its precise marginal fit;</a:t>
            </a:r>
          </a:p>
          <a:p>
            <a:pPr marL="0" indent="0">
              <a:buNone/>
            </a:pPr>
            <a:endParaRPr lang="en-US" dirty="0"/>
          </a:p>
          <a:p>
            <a:pPr marL="0" indent="0">
              <a:buNone/>
            </a:pPr>
            <a:r>
              <a:rPr lang="en-US" dirty="0"/>
              <a:t>• wear resistance and durability of the insert due to high mechanical strength;</a:t>
            </a:r>
          </a:p>
          <a:p>
            <a:pPr marL="0" indent="0">
              <a:buNone/>
            </a:pPr>
            <a:endParaRPr lang="en-US" dirty="0"/>
          </a:p>
          <a:p>
            <a:pPr marL="0" indent="0">
              <a:buNone/>
            </a:pPr>
            <a:r>
              <a:rPr lang="en-US" dirty="0"/>
              <a:t>• color stability due to the denser structure of materials formed in the laboratory.</a:t>
            </a:r>
          </a:p>
          <a:p>
            <a:pPr marL="0" indent="0">
              <a:buNone/>
            </a:pPr>
            <a:endParaRPr lang="en-US" dirty="0"/>
          </a:p>
          <a:p>
            <a:pPr marL="0" indent="0">
              <a:buNone/>
            </a:pPr>
            <a:r>
              <a:rPr lang="en-US" dirty="0"/>
              <a:t>For these reasons, replacing defects in hard dental tissues with inlays in many cases turns out to be more reliable than filling.</a:t>
            </a:r>
            <a:endParaRPr lang="ru-RU" dirty="0"/>
          </a:p>
        </p:txBody>
      </p:sp>
      <p:sp>
        <p:nvSpPr>
          <p:cNvPr id="3" name="Заголовок 2"/>
          <p:cNvSpPr>
            <a:spLocks noGrp="1"/>
          </p:cNvSpPr>
          <p:nvPr>
            <p:ph type="title"/>
          </p:nvPr>
        </p:nvSpPr>
        <p:spPr>
          <a:xfrm>
            <a:off x="683568" y="1844824"/>
            <a:ext cx="8229600" cy="288032"/>
          </a:xfrm>
        </p:spPr>
        <p:txBody>
          <a:bodyPr>
            <a:normAutofit fontScale="90000"/>
          </a:bodyPr>
          <a:lstStyle/>
          <a:p>
            <a:r>
              <a:rPr lang="ru-RU" b="1" dirty="0"/>
              <a:t/>
            </a:r>
            <a:br>
              <a:rPr lang="ru-RU" b="1" dirty="0"/>
            </a:br>
            <a:r>
              <a:rPr lang="ru-RU" dirty="0"/>
              <a:t/>
            </a:r>
            <a:br>
              <a:rPr lang="ru-RU" dirty="0"/>
            </a:br>
            <a:endParaRPr lang="ru-RU" dirty="0"/>
          </a:p>
        </p:txBody>
      </p:sp>
      <p:sp>
        <p:nvSpPr>
          <p:cNvPr id="4" name="Прямоугольник 3"/>
          <p:cNvSpPr/>
          <p:nvPr/>
        </p:nvSpPr>
        <p:spPr>
          <a:xfrm>
            <a:off x="2209800" y="982469"/>
            <a:ext cx="4572000" cy="1200329"/>
          </a:xfrm>
          <a:prstGeom prst="rect">
            <a:avLst/>
          </a:prstGeom>
        </p:spPr>
        <p:txBody>
          <a:bodyPr>
            <a:spAutoFit/>
          </a:bodyPr>
          <a:lstStyle/>
          <a:p>
            <a:r>
              <a:rPr lang="en-US" sz="2400" b="1" dirty="0"/>
              <a:t>ORTHOPEDIC TREATMENT OF HARD DENTAL TISSUE USING INSERTS</a:t>
            </a:r>
            <a:endParaRPr lang="ru-RU" sz="2400" b="1" dirty="0"/>
          </a:p>
        </p:txBody>
      </p:sp>
    </p:spTree>
    <p:extLst>
      <p:ext uri="{BB962C8B-B14F-4D97-AF65-F5344CB8AC3E}">
        <p14:creationId xmlns:p14="http://schemas.microsoft.com/office/powerpoint/2010/main" val="1771865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348880"/>
            <a:ext cx="8424936" cy="4968551"/>
          </a:xfrm>
        </p:spPr>
        <p:txBody>
          <a:bodyPr>
            <a:normAutofit fontScale="77500" lnSpcReduction="20000"/>
          </a:bodyPr>
          <a:lstStyle/>
          <a:p>
            <a:pPr marL="0" indent="0">
              <a:buNone/>
            </a:pPr>
            <a:r>
              <a:rPr lang="en-US" dirty="0"/>
              <a:t>Zirconium dioxide inlays</a:t>
            </a:r>
          </a:p>
          <a:p>
            <a:pPr marL="0" indent="0">
              <a:buNone/>
            </a:pPr>
            <a:r>
              <a:rPr lang="en-US" dirty="0"/>
              <a:t>Such inlays are made by grinding finished zirconium dioxide blanks. They are ground on the basis of a cast made from a damaged tooth, or rather on the basis of a special plaster model. Moreover, grinding occurs automatically, under computer control. At the end, the finished </a:t>
            </a:r>
            <a:r>
              <a:rPr lang="en-US" dirty="0" err="1"/>
              <a:t>workpiece</a:t>
            </a:r>
            <a:r>
              <a:rPr lang="en-US" dirty="0"/>
              <a:t> is fired, a porcelain mass is fused onto it, and as a result, the inlay is fixed on the patient’s tooth.</a:t>
            </a:r>
          </a:p>
          <a:p>
            <a:pPr marL="0" indent="0">
              <a:buNone/>
            </a:pPr>
            <a:r>
              <a:rPr lang="en-US" dirty="0"/>
              <a:t>In terms of their aesthetic qualities, zirconium inlays are not inferior to porcelain inlays, and thanks to the zirconium frame, they are as durable as metal inlays. Automation of the inlay manufacturing process, which eliminates the human factor, also plays a positive role. Pressed ceramic inlays</a:t>
            </a:r>
          </a:p>
          <a:p>
            <a:pPr marL="0" indent="0">
              <a:buNone/>
            </a:pPr>
            <a:r>
              <a:rPr lang="en-US" dirty="0"/>
              <a:t>These inlays are made by injection molding porcelain under very high pressure and temperature. Porcelain inlays are aesthetically ideal, but are less durable than zirconia inlays. Metal-ceramic inlays</a:t>
            </a:r>
          </a:p>
          <a:p>
            <a:pPr marL="0" indent="0">
              <a:buNone/>
            </a:pPr>
            <a:r>
              <a:rPr lang="en-US" dirty="0"/>
              <a:t>Metal-ceramic inlays are a fairly new invention. They are almost the same price as ceramic ones, but their quality is an order of magnitude worse. Metal-ceramic inlays very often fall out due to different coefficients of thermal expansion between metal and ceramics. Therefore, dentists usually do not recommend installing metal-ceramic inlays - it is better to limit yourself to standard ceramic inlays.</a:t>
            </a:r>
            <a:r>
              <a:rPr lang="ru-RU" dirty="0"/>
              <a:t/>
            </a:r>
            <a:br>
              <a:rPr lang="ru-RU" dirty="0"/>
            </a:br>
            <a:endParaRPr lang="ru-RU" dirty="0"/>
          </a:p>
        </p:txBody>
      </p:sp>
      <p:sp>
        <p:nvSpPr>
          <p:cNvPr id="3" name="Заголовок 2"/>
          <p:cNvSpPr>
            <a:spLocks noGrp="1"/>
          </p:cNvSpPr>
          <p:nvPr>
            <p:ph type="title"/>
          </p:nvPr>
        </p:nvSpPr>
        <p:spPr/>
        <p:txBody>
          <a:bodyPr>
            <a:normAutofit/>
          </a:bodyPr>
          <a:lstStyle/>
          <a:p>
            <a:r>
              <a:rPr lang="en-US" dirty="0"/>
              <a:t>Types of ceramic inlays</a:t>
            </a:r>
            <a:endParaRPr lang="ru-RU" dirty="0"/>
          </a:p>
        </p:txBody>
      </p:sp>
    </p:spTree>
    <p:extLst>
      <p:ext uri="{BB962C8B-B14F-4D97-AF65-F5344CB8AC3E}">
        <p14:creationId xmlns:p14="http://schemas.microsoft.com/office/powerpoint/2010/main" val="1555781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987824" y="2564904"/>
            <a:ext cx="5904656" cy="3960440"/>
          </a:xfrm>
        </p:spPr>
        <p:txBody>
          <a:bodyPr>
            <a:normAutofit fontScale="62500" lnSpcReduction="20000"/>
          </a:bodyPr>
          <a:lstStyle/>
          <a:p>
            <a:r>
              <a:rPr lang="en-US" dirty="0"/>
              <a:t>Venus is a non-removable prosthesis of part of the tooth crown (</a:t>
            </a:r>
            <a:r>
              <a:rPr lang="en-US" dirty="0" err="1"/>
              <a:t>microprosthesis</a:t>
            </a:r>
            <a:r>
              <a:rPr lang="en-US" dirty="0"/>
              <a:t>). It is used to restore the anatomical shape of a tooth, as well as to restore (or change) the color of a tooth.</a:t>
            </a:r>
          </a:p>
          <a:p>
            <a:endParaRPr lang="en-US" dirty="0"/>
          </a:p>
          <a:p>
            <a:r>
              <a:rPr lang="en-US" dirty="0"/>
              <a:t>Veneers can be made from plastic, composite materials or ceramics.</a:t>
            </a:r>
          </a:p>
          <a:p>
            <a:endParaRPr lang="en-US" dirty="0"/>
          </a:p>
          <a:p>
            <a:r>
              <a:rPr lang="en-US" dirty="0"/>
              <a:t>According to the manufacturing method, they can be divided into veneers obtained by the clinical (direct) method, and veneers obtained by the laboratory (indirect) method.</a:t>
            </a:r>
          </a:p>
          <a:p>
            <a:endParaRPr lang="en-US" dirty="0"/>
          </a:p>
          <a:p>
            <a:r>
              <a:rPr lang="en-US" dirty="0"/>
              <a:t>Ceramic veneers can be produced in the laboratory using several methods: layer-by-layer application, injection molding, milling (using CAD/CAM technologies).</a:t>
            </a:r>
          </a:p>
          <a:p>
            <a:r>
              <a:rPr lang="en-US" dirty="0"/>
              <a:t>Depending on the time of use, veneers can be permanent or temporary. Temporary ones are made of composites (or plastic) and are used during the production of permanent veneers.</a:t>
            </a:r>
            <a:endParaRPr lang="ru-RU" dirty="0"/>
          </a:p>
        </p:txBody>
      </p:sp>
      <p:sp>
        <p:nvSpPr>
          <p:cNvPr id="3" name="Заголовок 2"/>
          <p:cNvSpPr>
            <a:spLocks noGrp="1"/>
          </p:cNvSpPr>
          <p:nvPr>
            <p:ph type="title"/>
          </p:nvPr>
        </p:nvSpPr>
        <p:spPr>
          <a:xfrm>
            <a:off x="457200" y="338328"/>
            <a:ext cx="8229600" cy="1722520"/>
          </a:xfrm>
        </p:spPr>
        <p:txBody>
          <a:bodyPr>
            <a:normAutofit/>
          </a:bodyPr>
          <a:lstStyle/>
          <a:p>
            <a:r>
              <a:rPr lang="en-US" dirty="0"/>
              <a:t>Orthopedic treatment with veneers</a:t>
            </a:r>
            <a:endParaRPr lang="ru-RU" dirty="0"/>
          </a:p>
        </p:txBody>
      </p:sp>
      <p:pic>
        <p:nvPicPr>
          <p:cNvPr id="1026" name="Picture 2" descr="C:\Users\Дмитрий\Desktop\виниры.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924944"/>
            <a:ext cx="2808312"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245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635896" y="2420888"/>
            <a:ext cx="5400600" cy="4320480"/>
          </a:xfrm>
        </p:spPr>
        <p:txBody>
          <a:bodyPr>
            <a:normAutofit fontScale="62500" lnSpcReduction="20000"/>
          </a:bodyPr>
          <a:lstStyle/>
          <a:p>
            <a:pPr marL="0" indent="0">
              <a:buNone/>
            </a:pPr>
            <a:r>
              <a:rPr lang="ru-RU" b="1" dirty="0"/>
              <a:t/>
            </a:r>
            <a:br>
              <a:rPr lang="ru-RU" b="1" dirty="0"/>
            </a:br>
            <a:r>
              <a:rPr lang="ru-RU" dirty="0"/>
              <a:t/>
            </a:r>
            <a:br>
              <a:rPr lang="ru-RU" dirty="0"/>
            </a:br>
            <a:r>
              <a:rPr lang="en-US" dirty="0"/>
              <a:t>Depending on the degree of destruction of the coronal part of the tooth and the method of placing the </a:t>
            </a:r>
            <a:r>
              <a:rPr lang="en-US" dirty="0" err="1"/>
              <a:t>microprosthesis</a:t>
            </a:r>
            <a:r>
              <a:rPr lang="en-US" dirty="0"/>
              <a:t> in the hard tissues, the inlays can replace the missing tissues to a greater or lesser extent. There are four main types of inlay designs: • inlay - a </a:t>
            </a:r>
            <a:r>
              <a:rPr lang="en-US" dirty="0" err="1"/>
              <a:t>microprosthesis</a:t>
            </a:r>
            <a:r>
              <a:rPr lang="en-US" dirty="0"/>
              <a:t> located centrally and not affecting the tubercles of the tooth, the least invasive • </a:t>
            </a:r>
            <a:r>
              <a:rPr lang="en-US" dirty="0" err="1"/>
              <a:t>onlay</a:t>
            </a:r>
            <a:r>
              <a:rPr lang="en-US" dirty="0"/>
              <a:t> - a </a:t>
            </a:r>
            <a:r>
              <a:rPr lang="en-US" dirty="0" err="1"/>
              <a:t>microprosthesis</a:t>
            </a:r>
            <a:r>
              <a:rPr lang="en-US" dirty="0"/>
              <a:t> affecting the internal slopes of the tubercles in the form of an overlay • overlay - a </a:t>
            </a:r>
            <a:r>
              <a:rPr lang="en-US" dirty="0" err="1"/>
              <a:t>microprosthesis</a:t>
            </a:r>
            <a:r>
              <a:rPr lang="en-US" dirty="0"/>
              <a:t> that covers the 1 to 3 tubercles. A structure that covers 4 tubercles can already be classified as three-quarter crowns • </a:t>
            </a:r>
            <a:r>
              <a:rPr lang="en-US" dirty="0" err="1"/>
              <a:t>pinlay</a:t>
            </a:r>
            <a:r>
              <a:rPr lang="en-US" dirty="0"/>
              <a:t> - a </a:t>
            </a:r>
            <a:r>
              <a:rPr lang="en-US" dirty="0" err="1"/>
              <a:t>microprosthesis</a:t>
            </a:r>
            <a:r>
              <a:rPr lang="en-US" dirty="0"/>
              <a:t> strengthened in the tooth using pins (pins) located in the hard tissues of the tooth (Fig. 1-1, d). When making such structures on chewing teeth, as a rule, all the tubercles are covered. On the front teeth, it is possible to make a </a:t>
            </a:r>
            <a:r>
              <a:rPr lang="en-US" dirty="0" err="1"/>
              <a:t>pinlay</a:t>
            </a:r>
            <a:r>
              <a:rPr lang="en-US" dirty="0"/>
              <a:t> while preserving the vestibular surface and cutting edge. Thus, </a:t>
            </a:r>
            <a:r>
              <a:rPr lang="en-US" dirty="0" err="1"/>
              <a:t>pinlay</a:t>
            </a:r>
            <a:r>
              <a:rPr lang="en-US" dirty="0"/>
              <a:t> inlays on incisors and canines resemble a half-crown with a pin.</a:t>
            </a:r>
            <a:endParaRPr lang="ru-RU" dirty="0"/>
          </a:p>
        </p:txBody>
      </p:sp>
      <p:sp>
        <p:nvSpPr>
          <p:cNvPr id="3" name="Заголовок 2"/>
          <p:cNvSpPr>
            <a:spLocks noGrp="1"/>
          </p:cNvSpPr>
          <p:nvPr>
            <p:ph type="title"/>
          </p:nvPr>
        </p:nvSpPr>
        <p:spPr/>
        <p:txBody>
          <a:bodyPr>
            <a:normAutofit/>
          </a:bodyPr>
          <a:lstStyle/>
          <a:p>
            <a:r>
              <a:rPr lang="en-US" dirty="0"/>
              <a:t>Classification of tabs by design</a:t>
            </a:r>
            <a:endParaRPr lang="ru-RU" dirty="0"/>
          </a:p>
        </p:txBody>
      </p:sp>
      <p:pic>
        <p:nvPicPr>
          <p:cNvPr id="5122" name="Picture 2" descr="C:\Users\Дмитрий\Desktop\Vidi_vkladok.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19" y="2924944"/>
            <a:ext cx="3359909"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382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fontAlgn="base">
              <a:buNone/>
            </a:pPr>
            <a:r>
              <a:rPr lang="en-US" dirty="0" smtClean="0"/>
              <a:t>• </a:t>
            </a:r>
            <a:r>
              <a:rPr lang="en-US" dirty="0"/>
              <a:t>Cavity limited by enamel.</a:t>
            </a:r>
          </a:p>
          <a:p>
            <a:pPr marL="0" indent="0" fontAlgn="base">
              <a:buNone/>
            </a:pPr>
            <a:r>
              <a:rPr lang="en-US" dirty="0"/>
              <a:t>• Large cavity on the chewing surface.</a:t>
            </a:r>
          </a:p>
          <a:p>
            <a:pPr marL="0" indent="0" fontAlgn="base">
              <a:buNone/>
            </a:pPr>
            <a:r>
              <a:rPr lang="en-US" dirty="0"/>
              <a:t>• Class II cavities according to Black.</a:t>
            </a:r>
          </a:p>
          <a:p>
            <a:pPr marL="0" indent="0" fontAlgn="base">
              <a:buNone/>
            </a:pPr>
            <a:r>
              <a:rPr lang="en-US" dirty="0"/>
              <a:t>•Gentle tissue preparation compared to gold alloy preparation.</a:t>
            </a:r>
          </a:p>
          <a:p>
            <a:pPr marL="0" indent="0" fontAlgn="base">
              <a:buNone/>
            </a:pPr>
            <a:r>
              <a:rPr lang="en-US" dirty="0"/>
              <a:t>• Aesthetic requirements of the patient</a:t>
            </a:r>
            <a:endParaRPr lang="ru-RU" dirty="0"/>
          </a:p>
          <a:p>
            <a:endParaRPr lang="ru-RU" dirty="0"/>
          </a:p>
        </p:txBody>
      </p:sp>
      <p:sp>
        <p:nvSpPr>
          <p:cNvPr id="3" name="Заголовок 2"/>
          <p:cNvSpPr>
            <a:spLocks noGrp="1"/>
          </p:cNvSpPr>
          <p:nvPr>
            <p:ph type="title"/>
          </p:nvPr>
        </p:nvSpPr>
        <p:spPr/>
        <p:txBody>
          <a:bodyPr/>
          <a:lstStyle/>
          <a:p>
            <a:r>
              <a:rPr lang="en-US" dirty="0"/>
              <a:t>Indications</a:t>
            </a:r>
            <a:endParaRPr lang="ru-RU" dirty="0"/>
          </a:p>
        </p:txBody>
      </p:sp>
    </p:spTree>
    <p:extLst>
      <p:ext uri="{BB962C8B-B14F-4D97-AF65-F5344CB8AC3E}">
        <p14:creationId xmlns:p14="http://schemas.microsoft.com/office/powerpoint/2010/main" val="2375239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2636912"/>
            <a:ext cx="7408333" cy="3450696"/>
          </a:xfrm>
        </p:spPr>
        <p:txBody>
          <a:bodyPr>
            <a:normAutofit/>
          </a:bodyPr>
          <a:lstStyle/>
          <a:p>
            <a:r>
              <a:rPr lang="en-US" dirty="0"/>
              <a:t>• Poor oral hygiene.</a:t>
            </a:r>
          </a:p>
          <a:p>
            <a:r>
              <a:rPr lang="en-US" dirty="0"/>
              <a:t>• High intensity of the carious process.</a:t>
            </a:r>
          </a:p>
          <a:p>
            <a:r>
              <a:rPr lang="en-US" dirty="0"/>
              <a:t>• Bruxism.</a:t>
            </a:r>
          </a:p>
          <a:p>
            <a:r>
              <a:rPr lang="en-US" dirty="0"/>
              <a:t>• Steep slopes of the hillocks.</a:t>
            </a:r>
          </a:p>
          <a:p>
            <a:r>
              <a:rPr lang="en-US" dirty="0"/>
              <a:t>• Deep </a:t>
            </a:r>
            <a:r>
              <a:rPr lang="en-US" dirty="0" err="1"/>
              <a:t>approximal</a:t>
            </a:r>
            <a:r>
              <a:rPr lang="en-US" dirty="0"/>
              <a:t> cavity extending into dentin.</a:t>
            </a:r>
          </a:p>
          <a:p>
            <a:r>
              <a:rPr lang="en-US" dirty="0"/>
              <a:t>• Minor cavity depth (&lt; 1.5 mm).</a:t>
            </a:r>
          </a:p>
          <a:p>
            <a:r>
              <a:rPr lang="en-US" dirty="0"/>
              <a:t>• Inability to ensure a completely dry field.</a:t>
            </a:r>
            <a:endParaRPr lang="ru-RU" dirty="0"/>
          </a:p>
        </p:txBody>
      </p:sp>
      <p:sp>
        <p:nvSpPr>
          <p:cNvPr id="3" name="Заголовок 2"/>
          <p:cNvSpPr>
            <a:spLocks noGrp="1"/>
          </p:cNvSpPr>
          <p:nvPr>
            <p:ph type="title"/>
          </p:nvPr>
        </p:nvSpPr>
        <p:spPr/>
        <p:txBody>
          <a:bodyPr/>
          <a:lstStyle/>
          <a:p>
            <a:r>
              <a:rPr lang="en-US" dirty="0"/>
              <a:t>Contraindications</a:t>
            </a:r>
            <a:endParaRPr lang="ru-RU" dirty="0"/>
          </a:p>
        </p:txBody>
      </p:sp>
    </p:spTree>
    <p:extLst>
      <p:ext uri="{BB962C8B-B14F-4D97-AF65-F5344CB8AC3E}">
        <p14:creationId xmlns:p14="http://schemas.microsoft.com/office/powerpoint/2010/main" val="2596747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5" y="2276872"/>
            <a:ext cx="9036495" cy="4968552"/>
          </a:xfrm>
        </p:spPr>
        <p:txBody>
          <a:bodyPr>
            <a:normAutofit fontScale="62500" lnSpcReduction="20000"/>
          </a:bodyPr>
          <a:lstStyle/>
          <a:p>
            <a:r>
              <a:rPr lang="en-US" dirty="0"/>
              <a:t>The main features of preparing teeth for inlays, as opposed to fillings, are the creation of relative parallelism of the side walls for the possibility of introducing the finished structure, as well as the need for preparation to a depth that ensures sufficient strength of the inlay. To ensure reliable fixation of the inlay while maintaining cavity edges that are resistant to chewing pressure and to prevent relapse of caries during cavity formation, certain principles must be observed. • The cavity is given the most appropriate shape, such that the insert can be easily removed from it in only one direction. In this case, the vertical walls of the cavity should be parallel or slightly diverge (diverge). The slope of the walls is not a constant value and can vary depending on the depth of the cavity: for superficial cavities the slope should be less, for deep ones it should be greater. • The bottom and walls of the cavity should be able to withstand chewing pressure well, and their relationship should contribute to the stability of the inlay. The design of the angle formed by the outer walls and the bottom of the cavity has a certain significance for stability. The angle of transition of these walls into the bottom should be clearly defined and approach a straight line. • The bottom of the cavity should be parallel to the roof of the tooth cavity and be of sufficient thickness to protect the pulp from external influences. Depending on age, the safe thickness of dentin above the pulp cavity can range from 0.6 mm for teeth whose root formation process has already been completed, and 1.4 mm for teenage and young adult teeth with wide and open dentinal tubules.</a:t>
            </a:r>
          </a:p>
          <a:p>
            <a:r>
              <a:rPr lang="en-US" dirty="0"/>
              <a:t>• To prevent relapse of caries, it is necessary to carry out preventive expansion of the cavity. • When forming a complex cavity that involves several surfaces of the tooth, retention elements should be created to prevent the inlay from moving in different directions. Additional retention points should be created if at least one outer wall is missing or its height is insignificant. Fixation elements can have different shapes: cross-shaped, T-shaped, dovetail. • The cavity for the inlay must have sufficient depth with mandatory immersion into the dentin. • The formed cavity should be asymmetrical or have additional recesses that serve as guides when inserting it into the cavity. There should be no undercuts that would interfere with the removal and insertion of the inlay. In each specific clinical case, the method of preparing hard dental tissues for an inlay will differ depending on the class of hard tissue defect and the material used to make the inlay.</a:t>
            </a:r>
            <a:endParaRPr lang="ru-RU" dirty="0"/>
          </a:p>
        </p:txBody>
      </p:sp>
      <p:sp>
        <p:nvSpPr>
          <p:cNvPr id="3" name="Заголовок 2"/>
          <p:cNvSpPr>
            <a:spLocks noGrp="1"/>
          </p:cNvSpPr>
          <p:nvPr>
            <p:ph type="title"/>
          </p:nvPr>
        </p:nvSpPr>
        <p:spPr/>
        <p:txBody>
          <a:bodyPr>
            <a:normAutofit/>
          </a:bodyPr>
          <a:lstStyle/>
          <a:p>
            <a:r>
              <a:rPr lang="en-US" dirty="0"/>
              <a:t>Forming a cavity for the tab</a:t>
            </a:r>
            <a:endParaRPr lang="ru-RU" dirty="0"/>
          </a:p>
        </p:txBody>
      </p:sp>
    </p:spTree>
    <p:extLst>
      <p:ext uri="{BB962C8B-B14F-4D97-AF65-F5344CB8AC3E}">
        <p14:creationId xmlns:p14="http://schemas.microsoft.com/office/powerpoint/2010/main" val="2320172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139952" y="2708920"/>
            <a:ext cx="4716512" cy="3849877"/>
          </a:xfrm>
        </p:spPr>
        <p:txBody>
          <a:bodyPr>
            <a:normAutofit fontScale="85000" lnSpcReduction="10000"/>
          </a:bodyPr>
          <a:lstStyle/>
          <a:p>
            <a:pPr marL="0" indent="0">
              <a:buNone/>
            </a:pPr>
            <a:r>
              <a:rPr lang="ru-RU" dirty="0" smtClean="0"/>
              <a:t>.</a:t>
            </a:r>
            <a:r>
              <a:rPr lang="en-US" dirty="0"/>
              <a:t> When making metal-free inlays, creating bevels in the enamel is contraindicated due to the properties of the materials - their fragility in the presence of a thin layer in the area of ​​the transition to the tooth enamel. In addition, when making metal-free inlays, the internal corners of the cavity should be slightly rounded, and the outer boundary of the cavity should be within the enamel. When forming a cavity for composite, ceramic inlays, the edges of the cavity are not finished to ensure a high degree of fixation</a:t>
            </a:r>
            <a:endParaRPr lang="ru-RU" dirty="0"/>
          </a:p>
        </p:txBody>
      </p:sp>
      <p:sp>
        <p:nvSpPr>
          <p:cNvPr id="3" name="Заголовок 2"/>
          <p:cNvSpPr>
            <a:spLocks noGrp="1"/>
          </p:cNvSpPr>
          <p:nvPr>
            <p:ph type="title"/>
          </p:nvPr>
        </p:nvSpPr>
        <p:spPr/>
        <p:txBody>
          <a:bodyPr/>
          <a:lstStyle/>
          <a:p>
            <a:endParaRPr lang="ru-RU" dirty="0"/>
          </a:p>
        </p:txBody>
      </p:sp>
      <p:pic>
        <p:nvPicPr>
          <p:cNvPr id="6146" name="Picture 2" descr="C:\Users\Дмитрий\Desktop\polost_pod_vkladku.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2780928"/>
            <a:ext cx="3773903" cy="291187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55156" y="5751249"/>
            <a:ext cx="3366627" cy="307777"/>
          </a:xfrm>
          <a:prstGeom prst="rect">
            <a:avLst/>
          </a:prstGeom>
        </p:spPr>
        <p:txBody>
          <a:bodyPr wrap="none">
            <a:spAutoFit/>
          </a:bodyPr>
          <a:lstStyle/>
          <a:p>
            <a:r>
              <a:rPr lang="ru-RU" sz="1400" dirty="0">
                <a:solidFill>
                  <a:schemeClr val="tx2"/>
                </a:solidFill>
              </a:rPr>
              <a:t>Окончательно сформированная полость</a:t>
            </a:r>
          </a:p>
        </p:txBody>
      </p:sp>
    </p:spTree>
    <p:extLst>
      <p:ext uri="{BB962C8B-B14F-4D97-AF65-F5344CB8AC3E}">
        <p14:creationId xmlns:p14="http://schemas.microsoft.com/office/powerpoint/2010/main" val="1974156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675466"/>
            <a:ext cx="8640959" cy="4065901"/>
          </a:xfrm>
        </p:spPr>
        <p:txBody>
          <a:bodyPr>
            <a:normAutofit fontScale="85000" lnSpcReduction="10000"/>
          </a:bodyPr>
          <a:lstStyle/>
          <a:p>
            <a:r>
              <a:rPr lang="en-US" dirty="0"/>
              <a:t>Ceramic veneers. For their production, medical porcelain and zirconium dioxide are used. They are considered the best because they are highly durable, do not change color over time, and are indistinguishable from real teeth in appearance. The thickness of ceramic veneers is only 0.3 - 0.5 mm.</a:t>
            </a:r>
          </a:p>
          <a:p>
            <a:r>
              <a:rPr lang="en-US" dirty="0"/>
              <a:t>Composite veneers. This type of veneers is outdated and less preferred, as it has many disadvantages from an aesthetic point of view and limitations in service life. The advantages of using them are the speed of installation (in the dentist’s office) and the gentle technique.</a:t>
            </a:r>
          </a:p>
          <a:p>
            <a:r>
              <a:rPr lang="en-US" dirty="0"/>
              <a:t>A type of porcelain ceramic is Hollywood laminates. The thickness of such plates is only 0.2 mm. Compared to conventional porcelain veneers, they are easier to use and have a longer service life. The method of their manufacture allows not to grind down the tooth enamel. Hollywood veneers can be glued to artificial crowns.</a:t>
            </a:r>
            <a:endParaRPr lang="ru-RU" dirty="0"/>
          </a:p>
        </p:txBody>
      </p:sp>
      <p:sp>
        <p:nvSpPr>
          <p:cNvPr id="3" name="Заголовок 2"/>
          <p:cNvSpPr>
            <a:spLocks noGrp="1"/>
          </p:cNvSpPr>
          <p:nvPr>
            <p:ph type="title"/>
          </p:nvPr>
        </p:nvSpPr>
        <p:spPr>
          <a:xfrm>
            <a:off x="457200" y="620688"/>
            <a:ext cx="8229600" cy="720080"/>
          </a:xfrm>
        </p:spPr>
        <p:txBody>
          <a:bodyPr>
            <a:noAutofit/>
          </a:bodyPr>
          <a:lstStyle/>
          <a:p>
            <a:r>
              <a:rPr lang="en-US" sz="3200" dirty="0"/>
              <a:t>Classification of veneers according to the type of material used to make the plates</a:t>
            </a:r>
            <a:endParaRPr lang="ru-RU" sz="3200" dirty="0"/>
          </a:p>
        </p:txBody>
      </p:sp>
    </p:spTree>
    <p:extLst>
      <p:ext uri="{BB962C8B-B14F-4D97-AF65-F5344CB8AC3E}">
        <p14:creationId xmlns:p14="http://schemas.microsoft.com/office/powerpoint/2010/main" val="1728283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564904"/>
            <a:ext cx="8568951" cy="4032447"/>
          </a:xfrm>
        </p:spPr>
        <p:txBody>
          <a:bodyPr>
            <a:normAutofit fontScale="70000" lnSpcReduction="20000"/>
          </a:bodyPr>
          <a:lstStyle/>
          <a:p>
            <a:r>
              <a:rPr lang="en-US" b="1" dirty="0"/>
              <a:t>Layer-by-layer application of ceramic mass followed by firing (</a:t>
            </a:r>
            <a:r>
              <a:rPr lang="en-US" b="1" dirty="0" err="1"/>
              <a:t>unpressed</a:t>
            </a:r>
            <a:r>
              <a:rPr lang="en-US" b="1" dirty="0"/>
              <a:t> ceramics).</a:t>
            </a:r>
          </a:p>
          <a:p>
            <a:r>
              <a:rPr lang="en-US" b="1" dirty="0"/>
              <a:t>Injection molding at high temperature under pressure (pressed ceramics). This technology allows you to create very durable veneers. Their service life is longer than structures made from </a:t>
            </a:r>
            <a:r>
              <a:rPr lang="en-US" b="1" dirty="0" err="1"/>
              <a:t>unpressed</a:t>
            </a:r>
            <a:r>
              <a:rPr lang="en-US" b="1" dirty="0"/>
              <a:t> ceramics.</a:t>
            </a:r>
          </a:p>
          <a:p>
            <a:endParaRPr lang="en-US" b="1" dirty="0"/>
          </a:p>
          <a:p>
            <a:r>
              <a:rPr lang="en-US" b="1" dirty="0"/>
              <a:t>Composite veneers can be made in two ways:</a:t>
            </a:r>
          </a:p>
          <a:p>
            <a:endParaRPr lang="en-US" b="1" dirty="0"/>
          </a:p>
          <a:p>
            <a:r>
              <a:rPr lang="en-US" b="1" dirty="0"/>
              <a:t>At the dentist's office. Such constructions are called therapeutic veneers or direct veneers. The doctor removes a small layer of enamel on the front surface of the tooth, and then applies a light-polymer composite material to it in layers, restoring its surface.</a:t>
            </a:r>
          </a:p>
          <a:p>
            <a:r>
              <a:rPr lang="en-US" b="1" dirty="0"/>
              <a:t>In the dental technician's office. To do this, the dentist grinds down the tooth for the veneer and takes an impression. In the laboratory, a plaster impression of the teeth is made from the impression. A veneer made of composite materials will be modeled on it.</a:t>
            </a:r>
            <a:endParaRPr lang="ru-RU" b="1" dirty="0"/>
          </a:p>
        </p:txBody>
      </p:sp>
      <p:sp>
        <p:nvSpPr>
          <p:cNvPr id="3" name="Заголовок 2"/>
          <p:cNvSpPr>
            <a:spLocks noGrp="1"/>
          </p:cNvSpPr>
          <p:nvPr>
            <p:ph type="title"/>
          </p:nvPr>
        </p:nvSpPr>
        <p:spPr/>
        <p:txBody>
          <a:bodyPr/>
          <a:lstStyle/>
          <a:p>
            <a:r>
              <a:rPr lang="en-US" dirty="0"/>
              <a:t>Stages of making veneers</a:t>
            </a:r>
            <a:endParaRPr lang="ru-RU" dirty="0"/>
          </a:p>
        </p:txBody>
      </p:sp>
    </p:spTree>
    <p:extLst>
      <p:ext uri="{BB962C8B-B14F-4D97-AF65-F5344CB8AC3E}">
        <p14:creationId xmlns:p14="http://schemas.microsoft.com/office/powerpoint/2010/main" val="221153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en-US" dirty="0"/>
              <a:t>Preparation for dental veneers and making a three-dimensional impression.</a:t>
            </a:r>
          </a:p>
          <a:p>
            <a:r>
              <a:rPr lang="en-US" dirty="0"/>
              <a:t>The future veneer is modeled on a computer.</a:t>
            </a:r>
          </a:p>
          <a:p>
            <a:r>
              <a:rPr lang="en-US" dirty="0"/>
              <a:t>Turning the structure on a zirconium dioxide milling machine (without human intervention).</a:t>
            </a:r>
          </a:p>
          <a:p>
            <a:r>
              <a:rPr lang="en-US" dirty="0"/>
              <a:t>A temporary laminate is applied to the ground tooth.</a:t>
            </a:r>
          </a:p>
          <a:p>
            <a:r>
              <a:rPr lang="en-US" dirty="0"/>
              <a:t>Treating the inner surface of the veneer (making it rough) for better installation.</a:t>
            </a:r>
          </a:p>
          <a:p>
            <a:r>
              <a:rPr lang="en-US" dirty="0"/>
              <a:t>Applying cement to the tooth and the inside of the plate and fixing it to the tooth.</a:t>
            </a:r>
            <a:endParaRPr lang="ru-RU" dirty="0"/>
          </a:p>
        </p:txBody>
      </p:sp>
      <p:sp>
        <p:nvSpPr>
          <p:cNvPr id="3" name="Заголовок 2"/>
          <p:cNvSpPr>
            <a:spLocks noGrp="1"/>
          </p:cNvSpPr>
          <p:nvPr>
            <p:ph type="title"/>
          </p:nvPr>
        </p:nvSpPr>
        <p:spPr/>
        <p:txBody>
          <a:bodyPr>
            <a:normAutofit/>
          </a:bodyPr>
          <a:lstStyle/>
          <a:p>
            <a:r>
              <a:rPr lang="en-US" dirty="0"/>
              <a:t>Making ceramic veneers</a:t>
            </a:r>
            <a:endParaRPr lang="ru-RU" dirty="0"/>
          </a:p>
        </p:txBody>
      </p:sp>
    </p:spTree>
    <p:extLst>
      <p:ext uri="{BB962C8B-B14F-4D97-AF65-F5344CB8AC3E}">
        <p14:creationId xmlns:p14="http://schemas.microsoft.com/office/powerpoint/2010/main" val="21381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2780928"/>
            <a:ext cx="7344816" cy="4320479"/>
          </a:xfrm>
        </p:spPr>
        <p:txBody>
          <a:bodyPr>
            <a:normAutofit fontScale="62500" lnSpcReduction="20000"/>
          </a:bodyPr>
          <a:lstStyle/>
          <a:p>
            <a:r>
              <a:rPr lang="en-US" dirty="0"/>
              <a:t>The use of aesthetic (ceramic and metal-ceramic) crowns has a number of negative features inherent in this technology. First of all, we mean extensive preparation, leading to the irreversible loss of a significant amount of hard tooth tissue, as well as possible further devitalization of the tooth. The consequence of this may be a state of physical and psychological discomfort for the patient. The desire to hide the edge of a metal-ceramic crown forces the doctor to immerse the preparation border into the periodontal sulcus, which is not always adequately perceived by the marginal gum. In addition, the presence of a metal frame can be manifested by its </a:t>
            </a:r>
            <a:r>
              <a:rPr lang="en-US" dirty="0" err="1"/>
              <a:t>transillumination</a:t>
            </a:r>
            <a:r>
              <a:rPr lang="en-US" dirty="0"/>
              <a:t> at the necks of the teeth in the region of the marginal gum, especially in individuals with a thin biotype of periodontal tissue.</a:t>
            </a:r>
          </a:p>
          <a:p>
            <a:r>
              <a:rPr lang="en-US" dirty="0"/>
              <a:t>In this regard, veneers have an undeniable advantage, since they require significantly less preparation of the tissues of the supporting tooth - their treatment is less invasive, and the absence of a metal frame allows the preparation border to be left at the level of the gingival margin without disturbing the dynamic balance in the periodontal sulcus. Compared to composite veneers, ceramic veneers have greater wear resistance and color stability. On their smooth surface, plaque accumulates less. The disadvantages of ceramic veneers include the need for relatively expensive equipment for their production.</a:t>
            </a:r>
            <a:endParaRPr lang="ru-RU" dirty="0"/>
          </a:p>
        </p:txBody>
      </p:sp>
      <p:sp>
        <p:nvSpPr>
          <p:cNvPr id="3" name="Заголовок 2"/>
          <p:cNvSpPr>
            <a:spLocks noGrp="1"/>
          </p:cNvSpPr>
          <p:nvPr>
            <p:ph type="title"/>
          </p:nvPr>
        </p:nvSpPr>
        <p:spPr>
          <a:xfrm>
            <a:off x="457200" y="980728"/>
            <a:ext cx="8229600" cy="648072"/>
          </a:xfrm>
        </p:spPr>
        <p:txBody>
          <a:bodyPr>
            <a:normAutofit fontScale="90000"/>
          </a:bodyPr>
          <a:lstStyle/>
          <a:p>
            <a:r>
              <a:rPr lang="en-US" dirty="0"/>
              <a:t>Advantages and disadvantages of veneers compared to aesthetic crowns</a:t>
            </a:r>
            <a:r>
              <a:rPr lang="ru-RU" dirty="0"/>
              <a:t/>
            </a:r>
            <a:br>
              <a:rPr lang="ru-RU" dirty="0"/>
            </a:br>
            <a:endParaRPr lang="ru-RU" dirty="0"/>
          </a:p>
        </p:txBody>
      </p:sp>
    </p:spTree>
    <p:extLst>
      <p:ext uri="{BB962C8B-B14F-4D97-AF65-F5344CB8AC3E}">
        <p14:creationId xmlns:p14="http://schemas.microsoft.com/office/powerpoint/2010/main" val="4044567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675466"/>
            <a:ext cx="7408333" cy="3777869"/>
          </a:xfrm>
        </p:spPr>
        <p:txBody>
          <a:bodyPr>
            <a:normAutofit fontScale="92500" lnSpcReduction="20000"/>
          </a:bodyPr>
          <a:lstStyle/>
          <a:p>
            <a:pPr marL="0" indent="0">
              <a:buNone/>
            </a:pPr>
            <a:r>
              <a:rPr lang="en-US" dirty="0"/>
              <a:t>• Venus is used on fully erupted permanent teeth, most often on the upper incisors and canines, sometimes on premolars. They can also be used on the lower front teeth. • It is possible to use veneers when previously manufactured metal-ceramic structures fail, for example, to restore chipped ceramic cladding. • Absolute contraindications include the presence of increased (stressful) loads on the veneer. Such loads can occur during </a:t>
            </a:r>
            <a:r>
              <a:rPr lang="en-US" dirty="0" err="1"/>
              <a:t>supercontacts</a:t>
            </a:r>
            <a:r>
              <a:rPr lang="en-US" dirty="0"/>
              <a:t>, with occlusal-articulatory disharmony, as well as in the absence of antagonizing pairs of teeth in the lateral regions. • Relative contraindications include low clinical dental crowns. Here the problem comes down to the difficulties that arise when manipulating small and fragile veneers.</a:t>
            </a:r>
            <a:endParaRPr lang="ru-RU" dirty="0"/>
          </a:p>
        </p:txBody>
      </p:sp>
      <p:sp>
        <p:nvSpPr>
          <p:cNvPr id="3" name="Заголовок 2"/>
          <p:cNvSpPr>
            <a:spLocks noGrp="1"/>
          </p:cNvSpPr>
          <p:nvPr>
            <p:ph type="title"/>
          </p:nvPr>
        </p:nvSpPr>
        <p:spPr/>
        <p:txBody>
          <a:bodyPr>
            <a:normAutofit fontScale="90000"/>
          </a:bodyPr>
          <a:lstStyle/>
          <a:p>
            <a:r>
              <a:rPr lang="en-US" dirty="0"/>
              <a:t>Indications and contraindications for the use of veneers</a:t>
            </a:r>
            <a:endParaRPr lang="ru-RU" dirty="0"/>
          </a:p>
        </p:txBody>
      </p:sp>
    </p:spTree>
    <p:extLst>
      <p:ext uri="{BB962C8B-B14F-4D97-AF65-F5344CB8AC3E}">
        <p14:creationId xmlns:p14="http://schemas.microsoft.com/office/powerpoint/2010/main" val="2749096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en-US" dirty="0"/>
              <a:t>• Examination, examination, diagnosis, drawing up a treatment plan, obtaining the patient's informed voluntary consent to treatment. • Determination of tooth color.</a:t>
            </a:r>
          </a:p>
          <a:p>
            <a:endParaRPr lang="en-US" dirty="0"/>
          </a:p>
          <a:p>
            <a:r>
              <a:rPr lang="en-US" dirty="0"/>
              <a:t>• Anesthesia. • Tooth preparation. • Taking impressions. • Veneer production in the laboratory. • Fitting and fixing the veneer.</a:t>
            </a:r>
            <a:endParaRPr lang="ru-RU" dirty="0"/>
          </a:p>
        </p:txBody>
      </p:sp>
      <p:sp>
        <p:nvSpPr>
          <p:cNvPr id="3" name="Заголовок 2"/>
          <p:cNvSpPr>
            <a:spLocks noGrp="1"/>
          </p:cNvSpPr>
          <p:nvPr>
            <p:ph type="title"/>
          </p:nvPr>
        </p:nvSpPr>
        <p:spPr>
          <a:xfrm>
            <a:off x="457200" y="692696"/>
            <a:ext cx="8229600" cy="504056"/>
          </a:xfrm>
        </p:spPr>
        <p:txBody>
          <a:bodyPr>
            <a:noAutofit/>
          </a:bodyPr>
          <a:lstStyle/>
          <a:p>
            <a:r>
              <a:rPr lang="en-US" sz="3200" dirty="0"/>
              <a:t>The main clinical and laboratory stages of treatment with veneers made by indirect (laboratory) method</a:t>
            </a:r>
            <a:endParaRPr lang="ru-RU" sz="3200" dirty="0"/>
          </a:p>
        </p:txBody>
      </p:sp>
    </p:spTree>
    <p:extLst>
      <p:ext uri="{BB962C8B-B14F-4D97-AF65-F5344CB8AC3E}">
        <p14:creationId xmlns:p14="http://schemas.microsoft.com/office/powerpoint/2010/main" val="2195943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pPr marL="0" indent="0">
              <a:buNone/>
            </a:pPr>
            <a:r>
              <a:rPr lang="ru-RU" dirty="0" smtClean="0"/>
              <a:t>•</a:t>
            </a:r>
            <a:r>
              <a:rPr lang="en-US" dirty="0"/>
              <a:t>The patient is examined according to generally accepted methods using clinical and special research methods. Using </a:t>
            </a:r>
            <a:r>
              <a:rPr lang="en-US" dirty="0" err="1"/>
              <a:t>stomatoscopy</a:t>
            </a:r>
            <a:r>
              <a:rPr lang="en-US" dirty="0"/>
              <a:t>, probing, targeted radiography, </a:t>
            </a:r>
            <a:r>
              <a:rPr lang="en-US" dirty="0" err="1"/>
              <a:t>radiovisiography</a:t>
            </a:r>
            <a:r>
              <a:rPr lang="en-US" dirty="0"/>
              <a:t>, the condition of dental tissues and the periodontal complex is determined. If necessary, diagnostic models of the jaws are obtained, which make it possible to clarify the characteristics of the bite, the condition of the supporting teeth and antagonist teeth, and plan preparation tactics. Pre-production of veneers can be done on models to familiarize the patient with the expected shape and size. • Color selection. The surface of the tooth is cleaned of plaque and tartar using brushes and special pastes, after which the tooth is washed with water. When selecting a color, the surface of the tooth must be damp, which preserves its natural appearance. It is preferable to determine color in natural light in the middle of the day in clear weather.</a:t>
            </a:r>
            <a:endParaRPr lang="ru-RU" dirty="0"/>
          </a:p>
        </p:txBody>
      </p:sp>
      <p:sp>
        <p:nvSpPr>
          <p:cNvPr id="3" name="Заголовок 2"/>
          <p:cNvSpPr>
            <a:spLocks noGrp="1"/>
          </p:cNvSpPr>
          <p:nvPr>
            <p:ph type="title"/>
          </p:nvPr>
        </p:nvSpPr>
        <p:spPr/>
        <p:txBody>
          <a:bodyPr/>
          <a:lstStyle/>
          <a:p>
            <a:r>
              <a:rPr lang="en-US" dirty="0"/>
              <a:t>Clinical stages</a:t>
            </a:r>
            <a:endParaRPr lang="ru-RU" dirty="0"/>
          </a:p>
        </p:txBody>
      </p:sp>
    </p:spTree>
    <p:extLst>
      <p:ext uri="{BB962C8B-B14F-4D97-AF65-F5344CB8AC3E}">
        <p14:creationId xmlns:p14="http://schemas.microsoft.com/office/powerpoint/2010/main" val="3392663104"/>
      </p:ext>
    </p:extLst>
  </p:cSld>
  <p:clrMapOvr>
    <a:masterClrMapping/>
  </p:clrMapOvr>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Новый год">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весн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Новый год">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Осень">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Май">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Лето">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TM02510796[[fn=Цветной календарь на 2011 год (6 стр.)]]</Template>
  <TotalTime>211</TotalTime>
  <Words>3775</Words>
  <Application>Microsoft Office PowerPoint</Application>
  <PresentationFormat>Экран (4:3)</PresentationFormat>
  <Paragraphs>116</Paragraphs>
  <Slides>24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8</vt:i4>
      </vt:variant>
      <vt:variant>
        <vt:lpstr>Заголовки слайдов</vt:lpstr>
      </vt:variant>
      <vt:variant>
        <vt:i4>24</vt:i4>
      </vt:variant>
    </vt:vector>
  </HeadingPairs>
  <TitlesOfParts>
    <vt:vector size="36" baseType="lpstr">
      <vt:lpstr>Arial</vt:lpstr>
      <vt:lpstr>Calibri</vt:lpstr>
      <vt:lpstr>Candara</vt:lpstr>
      <vt:lpstr>Symbol</vt:lpstr>
      <vt:lpstr>Новый год</vt:lpstr>
      <vt:lpstr>весна</vt:lpstr>
      <vt:lpstr>1_Новый год</vt:lpstr>
      <vt:lpstr>Осень</vt:lpstr>
      <vt:lpstr>Май</vt:lpstr>
      <vt:lpstr>Лето</vt:lpstr>
      <vt:lpstr>Специальное оформление</vt:lpstr>
      <vt:lpstr>Волна</vt:lpstr>
      <vt:lpstr>                                                                                                     </vt:lpstr>
      <vt:lpstr>Orthopedic treatment with veneers</vt:lpstr>
      <vt:lpstr>Classification of veneers according to the type of material used to make the plates</vt:lpstr>
      <vt:lpstr>Stages of making veneers</vt:lpstr>
      <vt:lpstr>Making ceramic veneers</vt:lpstr>
      <vt:lpstr>Advantages and disadvantages of veneers compared to aesthetic crowns </vt:lpstr>
      <vt:lpstr>Indications and contraindications for the use of veneers</vt:lpstr>
      <vt:lpstr>The main clinical and laboratory stages of treatment with veneers made by indirect (laboratory) method</vt:lpstr>
      <vt:lpstr>Clinical stages</vt:lpstr>
      <vt:lpstr>Preparation of teeth for veneers. Fixation of veneers</vt:lpstr>
      <vt:lpstr>Preparation of the vestibular surface.</vt:lpstr>
      <vt:lpstr>Preparation of proximal surfaces</vt:lpstr>
      <vt:lpstr>Preparation of the palatal surface of the tooth</vt:lpstr>
      <vt:lpstr>Taking an impression</vt:lpstr>
      <vt:lpstr>Fitting and fixing the veneer</vt:lpstr>
      <vt:lpstr>Fixation</vt:lpstr>
      <vt:lpstr>Презентация PowerPoint</vt:lpstr>
      <vt:lpstr>  </vt:lpstr>
      <vt:lpstr>Types of ceramic inlays</vt:lpstr>
      <vt:lpstr>Classification of tabs by design</vt:lpstr>
      <vt:lpstr>Indications</vt:lpstr>
      <vt:lpstr>Contraindications</vt:lpstr>
      <vt:lpstr>Forming a cavity for the tab</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Современные методы ортопедического лечения больных с дефектами твердых ткан</dc:title>
  <dc:creator>CRUNK</dc:creator>
  <cp:lastModifiedBy>User</cp:lastModifiedBy>
  <cp:revision>20</cp:revision>
  <dcterms:created xsi:type="dcterms:W3CDTF">2015-09-28T15:51:44Z</dcterms:created>
  <dcterms:modified xsi:type="dcterms:W3CDTF">2023-11-07T07:19:22Z</dcterms:modified>
</cp:coreProperties>
</file>