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theme/theme8.xml" ContentType="application/vnd.openxmlformats-officedocument.theme+xml"/>
  <Override PartName="/ppt/slideLayouts/slideLayout12.xml" ContentType="application/vnd.openxmlformats-officedocument.presentationml.slideLayout+xml"/>
  <Override PartName="/ppt/theme/theme9.xml" ContentType="application/vnd.openxmlformats-officedocument.theme+xml"/>
  <Override PartName="/ppt/slideLayouts/slideLayout13.xml" ContentType="application/vnd.openxmlformats-officedocument.presentationml.slideLayout+xml"/>
  <Override PartName="/ppt/theme/theme10.xml" ContentType="application/vnd.openxmlformats-officedocument.theme+xml"/>
  <Override PartName="/ppt/slideLayouts/slideLayout14.xml" ContentType="application/vnd.openxmlformats-officedocument.presentationml.slideLayout+xml"/>
  <Override PartName="/ppt/theme/theme11.xml" ContentType="application/vnd.openxmlformats-officedocument.theme+xml"/>
  <Override PartName="/ppt/slideLayouts/slideLayout15.xml" ContentType="application/vnd.openxmlformats-officedocument.presentationml.slideLayout+xml"/>
  <Override PartName="/ppt/theme/theme12.xml" ContentType="application/vnd.openxmlformats-officedocument.theme+xml"/>
  <Override PartName="/ppt/slideLayouts/slideLayout16.xml" ContentType="application/vnd.openxmlformats-officedocument.presentationml.slideLayout+xml"/>
  <Override PartName="/ppt/theme/theme13.xml" ContentType="application/vnd.openxmlformats-officedocument.theme+xml"/>
  <Override PartName="/ppt/slideLayouts/slideLayout1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5" r:id="rId1"/>
    <p:sldMasterId id="2147483666" r:id="rId2"/>
    <p:sldMasterId id="2147483667" r:id="rId3"/>
    <p:sldMasterId id="2147483668" r:id="rId4"/>
    <p:sldMasterId id="2147483669" r:id="rId5"/>
    <p:sldMasterId id="2147483670" r:id="rId6"/>
    <p:sldMasterId id="2147483671" r:id="rId7"/>
    <p:sldMasterId id="2147483672" r:id="rId8"/>
    <p:sldMasterId id="2147483673" r:id="rId9"/>
    <p:sldMasterId id="2147483674" r:id="rId10"/>
    <p:sldMasterId id="2147483675" r:id="rId11"/>
    <p:sldMasterId id="2147483676" r:id="rId12"/>
    <p:sldMasterId id="2147483677" r:id="rId13"/>
    <p:sldMasterId id="2147483678" r:id="rId14"/>
  </p:sldMasterIdLst>
  <p:notesMasterIdLst>
    <p:notesMasterId r:id="rId23"/>
  </p:notesMasterIdLst>
  <p:sldIdLst>
    <p:sldId id="256" r:id="rId15"/>
    <p:sldId id="257" r:id="rId16"/>
    <p:sldId id="258" r:id="rId17"/>
    <p:sldId id="259" r:id="rId18"/>
    <p:sldId id="260" r:id="rId19"/>
    <p:sldId id="261" r:id="rId20"/>
    <p:sldId id="262" r:id="rId21"/>
    <p:sldId id="263" r:id="rId2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rgbClr val="000000"/>
                </a:solidFill>
                <a:latin typeface="Century Gothic"/>
                <a:ea typeface="Century Gothic"/>
                <a:cs typeface="Century Gothic"/>
                <a:sym typeface="Century Gothic"/>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a:p>
        </p:txBody>
      </p:sp>
    </p:spTree>
    <p:extLst>
      <p:ext uri="{BB962C8B-B14F-4D97-AF65-F5344CB8AC3E}">
        <p14:creationId xmlns:p14="http://schemas.microsoft.com/office/powerpoint/2010/main" val="258943809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3" name="Google Shape;3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9454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3780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117853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63856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4" name="Google Shape;40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823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99811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8" name="Google Shape;41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1224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6" name="Google Shape;4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542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22" name="Google Shape;22;p2"/>
          <p:cNvSpPr txBox="1">
            <a:spLocks noGrp="1"/>
          </p:cNvSpPr>
          <p:nvPr>
            <p:ph type="dt" idx="10"/>
          </p:nvPr>
        </p:nvSpPr>
        <p:spPr>
          <a:xfrm rot="5400000">
            <a:off x="10158412" y="1792287"/>
            <a:ext cx="990600" cy="3048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
          <p:cNvSpPr txBox="1">
            <a:spLocks noGrp="1"/>
          </p:cNvSpPr>
          <p:nvPr>
            <p:ph type="ftr" idx="11"/>
          </p:nvPr>
        </p:nvSpPr>
        <p:spPr>
          <a:xfrm rot="5400000">
            <a:off x="8952706" y="3228181"/>
            <a:ext cx="3859212"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82"/>
        <p:cNvGrpSpPr/>
        <p:nvPr/>
      </p:nvGrpSpPr>
      <p:grpSpPr>
        <a:xfrm>
          <a:off x="0" y="0"/>
          <a:ext cx="0" cy="0"/>
          <a:chOff x="0" y="0"/>
          <a:chExt cx="0" cy="0"/>
        </a:xfrm>
      </p:grpSpPr>
      <p:sp>
        <p:nvSpPr>
          <p:cNvPr id="183" name="Google Shape;183;p17"/>
          <p:cNvSpPr txBox="1">
            <a:spLocks noGrp="1"/>
          </p:cNvSpPr>
          <p:nvPr>
            <p:ph type="title"/>
          </p:nvPr>
        </p:nvSpPr>
        <p:spPr>
          <a:xfrm>
            <a:off x="1154954" y="4969927"/>
            <a:ext cx="8825659"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4" name="Google Shape;184;p17"/>
          <p:cNvSpPr>
            <a:spLocks noGrp="1"/>
          </p:cNvSpPr>
          <p:nvPr>
            <p:ph type="pic" idx="2"/>
          </p:nvPr>
        </p:nvSpPr>
        <p:spPr>
          <a:xfrm>
            <a:off x="1154954" y="685800"/>
            <a:ext cx="8825659" cy="3429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85" name="Google Shape;185;p17"/>
          <p:cNvSpPr txBox="1">
            <a:spLocks noGrp="1"/>
          </p:cNvSpPr>
          <p:nvPr>
            <p:ph type="body" idx="1"/>
          </p:nvPr>
        </p:nvSpPr>
        <p:spPr>
          <a:xfrm>
            <a:off x="1154954" y="5536665"/>
            <a:ext cx="8825658" cy="49371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960"/>
              <a:buNone/>
              <a:defRPr sz="12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86" name="Google Shape;186;p17"/>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7" name="Google Shape;187;p17"/>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8" name="Google Shape;188;p1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206"/>
        <p:cNvGrpSpPr/>
        <p:nvPr/>
      </p:nvGrpSpPr>
      <p:grpSpPr>
        <a:xfrm>
          <a:off x="0" y="0"/>
          <a:ext cx="0" cy="0"/>
          <a:chOff x="0" y="0"/>
          <a:chExt cx="0" cy="0"/>
        </a:xfrm>
      </p:grpSpPr>
      <p:sp>
        <p:nvSpPr>
          <p:cNvPr id="207" name="Google Shape;207;p19"/>
          <p:cNvSpPr txBox="1">
            <a:spLocks noGrp="1"/>
          </p:cNvSpPr>
          <p:nvPr>
            <p:ph type="title"/>
          </p:nvPr>
        </p:nvSpPr>
        <p:spPr>
          <a:xfrm>
            <a:off x="1148798" y="1063417"/>
            <a:ext cx="8831816" cy="1372986"/>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19"/>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9" name="Google Shape;209;p19"/>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0" name="Google Shape;210;p19"/>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1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231"/>
        <p:cNvGrpSpPr/>
        <p:nvPr/>
      </p:nvGrpSpPr>
      <p:grpSpPr>
        <a:xfrm>
          <a:off x="0" y="0"/>
          <a:ext cx="0" cy="0"/>
          <a:chOff x="0" y="0"/>
          <a:chExt cx="0" cy="0"/>
        </a:xfrm>
      </p:grpSpPr>
      <p:sp>
        <p:nvSpPr>
          <p:cNvPr id="232" name="Google Shape;232;p21"/>
          <p:cNvSpPr txBox="1">
            <a:spLocks noGrp="1"/>
          </p:cNvSpPr>
          <p:nvPr>
            <p:ph type="title"/>
          </p:nvPr>
        </p:nvSpPr>
        <p:spPr>
          <a:xfrm>
            <a:off x="1581878" y="982134"/>
            <a:ext cx="8453906" cy="2696632"/>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3" name="Google Shape;233;p21"/>
          <p:cNvSpPr txBox="1">
            <a:spLocks noGrp="1"/>
          </p:cNvSpPr>
          <p:nvPr>
            <p:ph type="body" idx="1"/>
          </p:nvPr>
        </p:nvSpPr>
        <p:spPr>
          <a:xfrm>
            <a:off x="1945945" y="3678766"/>
            <a:ext cx="7731219" cy="342174"/>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b="0" i="0" cap="small">
                <a:solidFill>
                  <a:srgbClr val="EE52A4"/>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34" name="Google Shape;234;p21"/>
          <p:cNvSpPr txBox="1">
            <a:spLocks noGrp="1"/>
          </p:cNvSpPr>
          <p:nvPr>
            <p:ph type="body" idx="2"/>
          </p:nvPr>
        </p:nvSpPr>
        <p:spPr>
          <a:xfrm>
            <a:off x="1154954" y="5029199"/>
            <a:ext cx="9244897" cy="997857"/>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35" name="Google Shape;235;p21"/>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6" name="Google Shape;236;p21"/>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7" name="Google Shape;237;p2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255"/>
        <p:cNvGrpSpPr/>
        <p:nvPr/>
      </p:nvGrpSpPr>
      <p:grpSpPr>
        <a:xfrm>
          <a:off x="0" y="0"/>
          <a:ext cx="0" cy="0"/>
          <a:chOff x="0" y="0"/>
          <a:chExt cx="0" cy="0"/>
        </a:xfrm>
      </p:grpSpPr>
      <p:sp>
        <p:nvSpPr>
          <p:cNvPr id="256" name="Google Shape;256;p23"/>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7" name="Google Shape;257;p23"/>
          <p:cNvSpPr txBox="1">
            <a:spLocks noGrp="1"/>
          </p:cNvSpPr>
          <p:nvPr>
            <p:ph type="body" idx="1"/>
          </p:nvPr>
        </p:nvSpPr>
        <p:spPr>
          <a:xfrm>
            <a:off x="1154954" y="5024967"/>
            <a:ext cx="8825659" cy="8604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258" name="Google Shape;258;p23"/>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9" name="Google Shape;259;p23"/>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0" name="Google Shape;260;p2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280"/>
        <p:cNvGrpSpPr/>
        <p:nvPr/>
      </p:nvGrpSpPr>
      <p:grpSpPr>
        <a:xfrm>
          <a:off x="0" y="0"/>
          <a:ext cx="0" cy="0"/>
          <a:chOff x="0" y="0"/>
          <a:chExt cx="0" cy="0"/>
        </a:xfrm>
      </p:grpSpPr>
      <p:sp>
        <p:nvSpPr>
          <p:cNvPr id="281" name="Google Shape;281;p25"/>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25"/>
          <p:cNvSpPr txBox="1">
            <a:spLocks noGrp="1"/>
          </p:cNvSpPr>
          <p:nvPr>
            <p:ph type="body" idx="1"/>
          </p:nvPr>
        </p:nvSpPr>
        <p:spPr>
          <a:xfrm>
            <a:off x="1154954" y="2603502"/>
            <a:ext cx="314187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83" name="Google Shape;283;p25"/>
          <p:cNvSpPr txBox="1">
            <a:spLocks noGrp="1"/>
          </p:cNvSpPr>
          <p:nvPr>
            <p:ph type="body" idx="2"/>
          </p:nvPr>
        </p:nvSpPr>
        <p:spPr>
          <a:xfrm>
            <a:off x="1154953" y="3179764"/>
            <a:ext cx="3141879"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84" name="Google Shape;284;p25"/>
          <p:cNvSpPr txBox="1">
            <a:spLocks noGrp="1"/>
          </p:cNvSpPr>
          <p:nvPr>
            <p:ph type="body" idx="3"/>
          </p:nvPr>
        </p:nvSpPr>
        <p:spPr>
          <a:xfrm>
            <a:off x="4512721" y="2603500"/>
            <a:ext cx="314700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85" name="Google Shape;285;p25"/>
          <p:cNvSpPr txBox="1">
            <a:spLocks noGrp="1"/>
          </p:cNvSpPr>
          <p:nvPr>
            <p:ph type="body" idx="4"/>
          </p:nvPr>
        </p:nvSpPr>
        <p:spPr>
          <a:xfrm>
            <a:off x="4512721" y="3179763"/>
            <a:ext cx="3147009"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86" name="Google Shape;286;p25"/>
          <p:cNvSpPr txBox="1">
            <a:spLocks noGrp="1"/>
          </p:cNvSpPr>
          <p:nvPr>
            <p:ph type="body" idx="5"/>
          </p:nvPr>
        </p:nvSpPr>
        <p:spPr>
          <a:xfrm>
            <a:off x="7888135" y="2603501"/>
            <a:ext cx="314573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87" name="Google Shape;287;p25"/>
          <p:cNvSpPr txBox="1">
            <a:spLocks noGrp="1"/>
          </p:cNvSpPr>
          <p:nvPr>
            <p:ph type="body" idx="6"/>
          </p:nvPr>
        </p:nvSpPr>
        <p:spPr>
          <a:xfrm>
            <a:off x="7888329" y="3179762"/>
            <a:ext cx="3145536" cy="2847293"/>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88" name="Google Shape;288;p25"/>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9" name="Google Shape;289;p25"/>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p2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310"/>
        <p:cNvGrpSpPr/>
        <p:nvPr/>
      </p:nvGrpSpPr>
      <p:grpSpPr>
        <a:xfrm>
          <a:off x="0" y="0"/>
          <a:ext cx="0" cy="0"/>
          <a:chOff x="0" y="0"/>
          <a:chExt cx="0" cy="0"/>
        </a:xfrm>
      </p:grpSpPr>
      <p:sp>
        <p:nvSpPr>
          <p:cNvPr id="311" name="Google Shape;311;p27"/>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27"/>
          <p:cNvSpPr txBox="1">
            <a:spLocks noGrp="1"/>
          </p:cNvSpPr>
          <p:nvPr>
            <p:ph type="body" idx="1"/>
          </p:nvPr>
        </p:nvSpPr>
        <p:spPr>
          <a:xfrm>
            <a:off x="1154954" y="4532844"/>
            <a:ext cx="30504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13" name="Google Shape;313;p27"/>
          <p:cNvSpPr>
            <a:spLocks noGrp="1"/>
          </p:cNvSpPr>
          <p:nvPr>
            <p:ph type="pic" idx="2"/>
          </p:nvPr>
        </p:nvSpPr>
        <p:spPr>
          <a:xfrm>
            <a:off x="1334553"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14" name="Google Shape;314;p27"/>
          <p:cNvSpPr txBox="1">
            <a:spLocks noGrp="1"/>
          </p:cNvSpPr>
          <p:nvPr>
            <p:ph type="body" idx="3"/>
          </p:nvPr>
        </p:nvSpPr>
        <p:spPr>
          <a:xfrm>
            <a:off x="1154954" y="5109106"/>
            <a:ext cx="3050438"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15" name="Google Shape;315;p27"/>
          <p:cNvSpPr txBox="1">
            <a:spLocks noGrp="1"/>
          </p:cNvSpPr>
          <p:nvPr>
            <p:ph type="body" idx="4"/>
          </p:nvPr>
        </p:nvSpPr>
        <p:spPr>
          <a:xfrm>
            <a:off x="4568865" y="4532844"/>
            <a:ext cx="3050438" cy="576263"/>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16" name="Google Shape;316;p27"/>
          <p:cNvSpPr>
            <a:spLocks noGrp="1"/>
          </p:cNvSpPr>
          <p:nvPr>
            <p:ph type="pic" idx="5"/>
          </p:nvPr>
        </p:nvSpPr>
        <p:spPr>
          <a:xfrm>
            <a:off x="4748462" y="2603500"/>
            <a:ext cx="2691243"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17" name="Google Shape;317;p27"/>
          <p:cNvSpPr txBox="1">
            <a:spLocks noGrp="1"/>
          </p:cNvSpPr>
          <p:nvPr>
            <p:ph type="body" idx="6"/>
          </p:nvPr>
        </p:nvSpPr>
        <p:spPr>
          <a:xfrm>
            <a:off x="4570172" y="5109105"/>
            <a:ext cx="3050438"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18" name="Google Shape;318;p27"/>
          <p:cNvSpPr txBox="1">
            <a:spLocks noGrp="1"/>
          </p:cNvSpPr>
          <p:nvPr>
            <p:ph type="body" idx="7"/>
          </p:nvPr>
        </p:nvSpPr>
        <p:spPr>
          <a:xfrm>
            <a:off x="7982775" y="4532845"/>
            <a:ext cx="305109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EE52A4"/>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19" name="Google Shape;319;p27"/>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320" name="Google Shape;320;p27"/>
          <p:cNvSpPr txBox="1">
            <a:spLocks noGrp="1"/>
          </p:cNvSpPr>
          <p:nvPr>
            <p:ph type="body" idx="9"/>
          </p:nvPr>
        </p:nvSpPr>
        <p:spPr>
          <a:xfrm>
            <a:off x="7982775" y="5109104"/>
            <a:ext cx="3051096" cy="917952"/>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21" name="Google Shape;321;p27"/>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p27"/>
          <p:cNvSpPr txBox="1">
            <a:spLocks noGrp="1"/>
          </p:cNvSpPr>
          <p:nvPr>
            <p:ph type="ftr" idx="11"/>
          </p:nvPr>
        </p:nvSpPr>
        <p:spPr>
          <a:xfrm>
            <a:off x="560387" y="6391275"/>
            <a:ext cx="36449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p2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41"/>
        <p:cNvGrpSpPr/>
        <p:nvPr/>
      </p:nvGrpSpPr>
      <p:grpSpPr>
        <a:xfrm>
          <a:off x="0" y="0"/>
          <a:ext cx="0" cy="0"/>
          <a:chOff x="0" y="0"/>
          <a:chExt cx="0" cy="0"/>
        </a:xfrm>
      </p:grpSpPr>
      <p:sp>
        <p:nvSpPr>
          <p:cNvPr id="342" name="Google Shape;342;p29"/>
          <p:cNvSpPr txBox="1">
            <a:spLocks noGrp="1"/>
          </p:cNvSpPr>
          <p:nvPr>
            <p:ph type="title"/>
          </p:nvPr>
        </p:nvSpPr>
        <p:spPr>
          <a:xfrm>
            <a:off x="1154954" y="973668"/>
            <a:ext cx="8825659"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3" name="Google Shape;343;p29"/>
          <p:cNvSpPr txBox="1">
            <a:spLocks noGrp="1"/>
          </p:cNvSpPr>
          <p:nvPr>
            <p:ph type="body" idx="1"/>
          </p:nvPr>
        </p:nvSpPr>
        <p:spPr>
          <a:xfrm rot="5400000">
            <a:off x="3859634" y="-101180"/>
            <a:ext cx="3416300" cy="882565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44" name="Google Shape;344;p29"/>
          <p:cNvSpPr txBox="1">
            <a:spLocks noGrp="1"/>
          </p:cNvSpPr>
          <p:nvPr>
            <p:ph type="dt" idx="10"/>
          </p:nvPr>
        </p:nvSpPr>
        <p:spPr>
          <a:xfrm>
            <a:off x="10694987"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p29"/>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6" name="Google Shape;346;p2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365"/>
        <p:cNvGrpSpPr/>
        <p:nvPr/>
      </p:nvGrpSpPr>
      <p:grpSpPr>
        <a:xfrm>
          <a:off x="0" y="0"/>
          <a:ext cx="0" cy="0"/>
          <a:chOff x="0" y="0"/>
          <a:chExt cx="0" cy="0"/>
        </a:xfrm>
      </p:grpSpPr>
      <p:sp>
        <p:nvSpPr>
          <p:cNvPr id="366" name="Google Shape;366;p31"/>
          <p:cNvSpPr txBox="1">
            <a:spLocks noGrp="1"/>
          </p:cNvSpPr>
          <p:nvPr>
            <p:ph type="title"/>
          </p:nvPr>
        </p:nvSpPr>
        <p:spPr>
          <a:xfrm rot="5400000">
            <a:off x="6915922" y="2947779"/>
            <a:ext cx="4748590" cy="140996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31"/>
          <p:cNvSpPr txBox="1">
            <a:spLocks noGrp="1"/>
          </p:cNvSpPr>
          <p:nvPr>
            <p:ph type="body" idx="1"/>
          </p:nvPr>
        </p:nvSpPr>
        <p:spPr>
          <a:xfrm rot="5400000">
            <a:off x="1908671" y="524749"/>
            <a:ext cx="4748590" cy="6256025"/>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68" name="Google Shape;368;p31"/>
          <p:cNvSpPr txBox="1">
            <a:spLocks noGrp="1"/>
          </p:cNvSpPr>
          <p:nvPr>
            <p:ph type="dt" idx="10"/>
          </p:nvPr>
        </p:nvSpPr>
        <p:spPr>
          <a:xfrm>
            <a:off x="10653712" y="6391275"/>
            <a:ext cx="992187"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p31"/>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0" name="Google Shape;370;p3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2"/>
        <p:cNvGrpSpPr/>
        <p:nvPr/>
      </p:nvGrpSpPr>
      <p:grpSpPr>
        <a:xfrm>
          <a:off x="0" y="0"/>
          <a:ext cx="0" cy="0"/>
          <a:chOff x="0" y="0"/>
          <a:chExt cx="0" cy="0"/>
        </a:xfrm>
      </p:grpSpPr>
      <p:sp>
        <p:nvSpPr>
          <p:cNvPr id="43" name="Google Shape;43;p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
          <p:cNvSpPr txBox="1">
            <a:spLocks noGrp="1"/>
          </p:cNvSpPr>
          <p:nvPr>
            <p:ph type="body" idx="1"/>
          </p:nvPr>
        </p:nvSpPr>
        <p:spPr>
          <a:xfrm>
            <a:off x="1154954" y="2603500"/>
            <a:ext cx="8825659"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5" name="Google Shape;45;p4"/>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4"/>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5"/>
          <p:cNvSpPr txBox="1">
            <a:spLocks noGrp="1"/>
          </p:cNvSpPr>
          <p:nvPr>
            <p:ph type="title"/>
          </p:nvPr>
        </p:nvSpPr>
        <p:spPr>
          <a:xfrm>
            <a:off x="1154954"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5"/>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6"/>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6" name="Google Shape;56;p6"/>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57" name="Google Shape;57;p6"/>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8" name="Google Shape;58;p6"/>
          <p:cNvSpPr txBox="1">
            <a:spLocks noGrp="1"/>
          </p:cNvSpPr>
          <p:nvPr>
            <p:ph type="body" idx="4"/>
          </p:nvPr>
        </p:nvSpPr>
        <p:spPr>
          <a:xfrm>
            <a:off x="6208712" y="3179762"/>
            <a:ext cx="4825159" cy="2840039"/>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9" name="Google Shape;59;p6"/>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6"/>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7"/>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7"/>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6" name="Google Shape;66;p7"/>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7"/>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7"/>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6"/>
        <p:cNvGrpSpPr/>
        <p:nvPr/>
      </p:nvGrpSpPr>
      <p:grpSpPr>
        <a:xfrm>
          <a:off x="0" y="0"/>
          <a:ext cx="0" cy="0"/>
          <a:chOff x="0" y="0"/>
          <a:chExt cx="0" cy="0"/>
        </a:xfrm>
      </p:grpSpPr>
      <p:sp>
        <p:nvSpPr>
          <p:cNvPr id="77" name="Google Shape;77;p9"/>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9"/>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1154954" y="2677645"/>
            <a:ext cx="4351025"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1"/>
          <p:cNvSpPr txBox="1">
            <a:spLocks noGrp="1"/>
          </p:cNvSpPr>
          <p:nvPr>
            <p:ph type="body" idx="1"/>
          </p:nvPr>
        </p:nvSpPr>
        <p:spPr>
          <a:xfrm>
            <a:off x="6895559" y="2677644"/>
            <a:ext cx="3757545" cy="2283824"/>
          </a:xfrm>
          <a:prstGeom prst="rect">
            <a:avLst/>
          </a:prstGeom>
          <a:noFill/>
          <a:ln>
            <a:noFill/>
          </a:ln>
        </p:spPr>
        <p:txBody>
          <a:bodyPr spcFirstLastPara="1" wrap="square" lIns="91425" tIns="45700" rIns="91425" bIns="45700" anchor="ctr" anchorCtr="0">
            <a:noAutofit/>
          </a:bodyPr>
          <a:lstStyle>
            <a:lvl1pPr marL="457200" lvl="0" indent="-228600" algn="l">
              <a:spcBef>
                <a:spcPts val="1000"/>
              </a:spcBef>
              <a:spcAft>
                <a:spcPts val="0"/>
              </a:spcAft>
              <a:buSzPts val="1600"/>
              <a:buNone/>
              <a:defRPr sz="2000" cap="none">
                <a:solidFill>
                  <a:srgbClr val="EE52A4"/>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01" name="Google Shape;101;p11"/>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11"/>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1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122"/>
        <p:cNvGrpSpPr/>
        <p:nvPr/>
      </p:nvGrpSpPr>
      <p:grpSpPr>
        <a:xfrm>
          <a:off x="0" y="0"/>
          <a:ext cx="0" cy="0"/>
          <a:chOff x="0" y="0"/>
          <a:chExt cx="0" cy="0"/>
        </a:xfrm>
      </p:grpSpPr>
      <p:sp>
        <p:nvSpPr>
          <p:cNvPr id="123" name="Google Shape;123;p13"/>
          <p:cNvSpPr txBox="1">
            <a:spLocks noGrp="1"/>
          </p:cNvSpPr>
          <p:nvPr>
            <p:ph type="title"/>
          </p:nvPr>
        </p:nvSpPr>
        <p:spPr>
          <a:xfrm>
            <a:off x="1154955" y="1295400"/>
            <a:ext cx="2793158"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3"/>
          <p:cNvSpPr txBox="1">
            <a:spLocks noGrp="1"/>
          </p:cNvSpPr>
          <p:nvPr>
            <p:ph type="body" idx="1"/>
          </p:nvPr>
        </p:nvSpPr>
        <p:spPr>
          <a:xfrm>
            <a:off x="5781146" y="1447800"/>
            <a:ext cx="5190066" cy="4572000"/>
          </a:xfrm>
          <a:prstGeom prst="rect">
            <a:avLst/>
          </a:prstGeom>
          <a:noFill/>
          <a:ln>
            <a:noFill/>
          </a:ln>
        </p:spPr>
        <p:txBody>
          <a:bodyPr spcFirstLastPara="1" wrap="square" lIns="91425" tIns="45700" rIns="91425" bIns="45700" anchor="ctr" anchorCtr="0">
            <a:no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25" name="Google Shape;125;p13"/>
          <p:cNvSpPr txBox="1">
            <a:spLocks noGrp="1"/>
          </p:cNvSpPr>
          <p:nvPr>
            <p:ph type="body" idx="2"/>
          </p:nvPr>
        </p:nvSpPr>
        <p:spPr>
          <a:xfrm>
            <a:off x="1154954" y="3129280"/>
            <a:ext cx="2793158" cy="2895599"/>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6" name="Google Shape;126;p13"/>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3"/>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8" name="Google Shape;128;p1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47"/>
        <p:cNvGrpSpPr/>
        <p:nvPr/>
      </p:nvGrpSpPr>
      <p:grpSpPr>
        <a:xfrm>
          <a:off x="0" y="0"/>
          <a:ext cx="0" cy="0"/>
          <a:chOff x="0" y="0"/>
          <a:chExt cx="0" cy="0"/>
        </a:xfrm>
      </p:grpSpPr>
      <p:sp>
        <p:nvSpPr>
          <p:cNvPr id="148" name="Google Shape;148;p15"/>
          <p:cNvSpPr txBox="1">
            <a:spLocks noGrp="1"/>
          </p:cNvSpPr>
          <p:nvPr>
            <p:ph type="title"/>
          </p:nvPr>
        </p:nvSpPr>
        <p:spPr>
          <a:xfrm>
            <a:off x="1154955" y="1693333"/>
            <a:ext cx="3865134" cy="173566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9" name="Google Shape;149;p15"/>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Autofit/>
          </a:bodyPr>
          <a:lstStyle>
            <a:lvl1pPr marR="0" lvl="0" algn="ctr"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rgbClr val="3F3F3F"/>
                </a:solidFill>
                <a:latin typeface="Century Gothic"/>
                <a:ea typeface="Century Gothic"/>
                <a:cs typeface="Century Gothic"/>
                <a:sym typeface="Century Gothic"/>
              </a:defRPr>
            </a:lvl9pPr>
          </a:lstStyle>
          <a:p>
            <a:endParaRPr/>
          </a:p>
        </p:txBody>
      </p:sp>
      <p:sp>
        <p:nvSpPr>
          <p:cNvPr id="150" name="Google Shape;150;p15"/>
          <p:cNvSpPr txBox="1">
            <a:spLocks noGrp="1"/>
          </p:cNvSpPr>
          <p:nvPr>
            <p:ph type="body" idx="1"/>
          </p:nvPr>
        </p:nvSpPr>
        <p:spPr>
          <a:xfrm>
            <a:off x="1154954" y="3657600"/>
            <a:ext cx="3859212" cy="1371600"/>
          </a:xfrm>
          <a:prstGeom prst="rect">
            <a:avLst/>
          </a:prstGeom>
          <a:noFill/>
          <a:ln>
            <a:noFill/>
          </a:ln>
        </p:spPr>
        <p:txBody>
          <a:bodyPr spcFirstLastPara="1" wrap="square" lIns="91425" tIns="45700" rIns="91425" bIns="45700" anchor="t" anchorCtr="0">
            <a:noAutofit/>
          </a:bodyPr>
          <a:lstStyle>
            <a:lvl1pPr marL="457200" lvl="0" indent="-228600" algn="l">
              <a:spcBef>
                <a:spcPts val="1000"/>
              </a:spcBef>
              <a:spcAft>
                <a:spcPts val="0"/>
              </a:spcAft>
              <a:buSzPts val="1120"/>
              <a:buNone/>
              <a:defRPr sz="1400">
                <a:solidFill>
                  <a:srgbClr val="EE52A4"/>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1" name="Google Shape;151;p15"/>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sz="1000" b="1">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5"/>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3" name="Google Shape;153;p15"/>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0.xml"/><Relationship Id="rId1" Type="http://schemas.openxmlformats.org/officeDocument/2006/relationships/slideLayout" Target="../slideLayouts/slideLayout13.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1.xml"/><Relationship Id="rId1" Type="http://schemas.openxmlformats.org/officeDocument/2006/relationships/slideLayout" Target="../slideLayouts/slideLayout14.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2.xml"/><Relationship Id="rId1" Type="http://schemas.openxmlformats.org/officeDocument/2006/relationships/slideLayout" Target="../slideLayouts/slideLayout15.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3.xml"/><Relationship Id="rId1" Type="http://schemas.openxmlformats.org/officeDocument/2006/relationships/slideLayout" Target="../slideLayouts/slideLayout16.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4.xml"/><Relationship Id="rId1" Type="http://schemas.openxmlformats.org/officeDocument/2006/relationships/slideLayout" Target="../slideLayouts/slideLayout17.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8.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9.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1"/>
          <p:cNvGrpSpPr/>
          <p:nvPr/>
        </p:nvGrpSpPr>
        <p:grpSpPr>
          <a:xfrm>
            <a:off x="0" y="0"/>
            <a:ext cx="12192000" cy="6858000"/>
            <a:chOff x="0" y="0"/>
            <a:chExt cx="12192000" cy="6858000"/>
          </a:xfrm>
        </p:grpSpPr>
        <p:sp>
          <p:nvSpPr>
            <p:cNvPr id="11" name="Google Shape;11;p1"/>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13" name="Google Shape;13;p1"/>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4" name="Google Shape;14;p1"/>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5" name="Google Shape;15;p1"/>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6" name="Google Shape;16;p1"/>
          <p:cNvSpPr txBox="1">
            <a:spLocks noGrp="1"/>
          </p:cNvSpPr>
          <p:nvPr>
            <p:ph type="dt" idx="10"/>
          </p:nvPr>
        </p:nvSpPr>
        <p:spPr>
          <a:xfrm rot="5400000">
            <a:off x="10158412" y="1792287"/>
            <a:ext cx="990600" cy="3048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rgbClr val="FFFFFF"/>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7" name="Google Shape;17;p1"/>
          <p:cNvSpPr txBox="1">
            <a:spLocks noGrp="1"/>
          </p:cNvSpPr>
          <p:nvPr>
            <p:ph type="ftr" idx="11"/>
          </p:nvPr>
        </p:nvSpPr>
        <p:spPr>
          <a:xfrm rot="5400000">
            <a:off x="8952706" y="3228181"/>
            <a:ext cx="3859212"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8"/>
        <p:cNvGrpSpPr/>
        <p:nvPr/>
      </p:nvGrpSpPr>
      <p:grpSpPr>
        <a:xfrm>
          <a:off x="0" y="0"/>
          <a:ext cx="0" cy="0"/>
          <a:chOff x="0" y="0"/>
          <a:chExt cx="0" cy="0"/>
        </a:xfrm>
      </p:grpSpPr>
      <p:grpSp>
        <p:nvGrpSpPr>
          <p:cNvPr id="239" name="Google Shape;239;p22"/>
          <p:cNvGrpSpPr/>
          <p:nvPr/>
        </p:nvGrpSpPr>
        <p:grpSpPr>
          <a:xfrm>
            <a:off x="0" y="0"/>
            <a:ext cx="12192000" cy="6858000"/>
            <a:chOff x="0" y="0"/>
            <a:chExt cx="12192000" cy="6858000"/>
          </a:xfrm>
        </p:grpSpPr>
        <p:sp>
          <p:nvSpPr>
            <p:cNvPr id="240" name="Google Shape;240;p2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2"/>
            <p:cNvSpPr/>
            <p:nvPr/>
          </p:nvSpPr>
          <p:spPr>
            <a:xfrm rot="-600000">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47" name="Google Shape;247;p22"/>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48" name="Google Shape;248;p2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249" name="Google Shape;249;p22"/>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50" name="Google Shape;250;p2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51" name="Google Shape;251;p22"/>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52" name="Google Shape;252;p22"/>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3" name="Google Shape;253;p22"/>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54" name="Google Shape;254;p2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0"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1"/>
        <p:cNvGrpSpPr/>
        <p:nvPr/>
      </p:nvGrpSpPr>
      <p:grpSpPr>
        <a:xfrm>
          <a:off x="0" y="0"/>
          <a:ext cx="0" cy="0"/>
          <a:chOff x="0" y="0"/>
          <a:chExt cx="0" cy="0"/>
        </a:xfrm>
      </p:grpSpPr>
      <p:grpSp>
        <p:nvGrpSpPr>
          <p:cNvPr id="262" name="Google Shape;262;p24"/>
          <p:cNvGrpSpPr/>
          <p:nvPr/>
        </p:nvGrpSpPr>
        <p:grpSpPr>
          <a:xfrm>
            <a:off x="0" y="0"/>
            <a:ext cx="12192000" cy="6858000"/>
            <a:chOff x="0" y="0"/>
            <a:chExt cx="12192000" cy="6858000"/>
          </a:xfrm>
        </p:grpSpPr>
        <p:sp>
          <p:nvSpPr>
            <p:cNvPr id="263" name="Google Shape;263;p2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4"/>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70" name="Google Shape;270;p24"/>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71" name="Google Shape;271;p2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272" name="Google Shape;272;p24"/>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cxnSp>
        <p:nvCxnSpPr>
          <p:cNvPr id="273" name="Google Shape;273;p24"/>
          <p:cNvCxnSpPr/>
          <p:nvPr/>
        </p:nvCxnSpPr>
        <p:spPr>
          <a:xfrm>
            <a:off x="4403725" y="2570162"/>
            <a:ext cx="0" cy="3492500"/>
          </a:xfrm>
          <a:prstGeom prst="straightConnector1">
            <a:avLst/>
          </a:prstGeom>
          <a:noFill/>
          <a:ln w="12700" cap="rnd" cmpd="sng">
            <a:solidFill>
              <a:schemeClr val="accent1">
                <a:alpha val="39607"/>
              </a:schemeClr>
            </a:solidFill>
            <a:prstDash val="solid"/>
            <a:miter lim="800000"/>
            <a:headEnd type="none" w="med" len="med"/>
            <a:tailEnd type="none" w="med" len="med"/>
          </a:ln>
        </p:spPr>
      </p:cxnSp>
      <p:cxnSp>
        <p:nvCxnSpPr>
          <p:cNvPr id="274" name="Google Shape;274;p24"/>
          <p:cNvCxnSpPr/>
          <p:nvPr/>
        </p:nvCxnSpPr>
        <p:spPr>
          <a:xfrm>
            <a:off x="7772400" y="2570162"/>
            <a:ext cx="0" cy="3492500"/>
          </a:xfrm>
          <a:prstGeom prst="straightConnector1">
            <a:avLst/>
          </a:prstGeom>
          <a:noFill/>
          <a:ln w="12700" cap="rnd" cmpd="sng">
            <a:solidFill>
              <a:schemeClr val="accent1">
                <a:alpha val="39607"/>
              </a:schemeClr>
            </a:solidFill>
            <a:prstDash val="solid"/>
            <a:miter lim="800000"/>
            <a:headEnd type="none" w="med" len="med"/>
            <a:tailEnd type="none" w="med" len="med"/>
          </a:ln>
        </p:spPr>
      </p:cxnSp>
      <p:sp>
        <p:nvSpPr>
          <p:cNvPr id="275" name="Google Shape;275;p2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76" name="Google Shape;276;p2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77" name="Google Shape;277;p24"/>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8" name="Google Shape;278;p24"/>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79" name="Google Shape;279;p2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grpSp>
        <p:nvGrpSpPr>
          <p:cNvPr id="292" name="Google Shape;292;p26"/>
          <p:cNvGrpSpPr/>
          <p:nvPr/>
        </p:nvGrpSpPr>
        <p:grpSpPr>
          <a:xfrm>
            <a:off x="0" y="0"/>
            <a:ext cx="12192000" cy="6858000"/>
            <a:chOff x="0" y="0"/>
            <a:chExt cx="12192000" cy="6858000"/>
          </a:xfrm>
        </p:grpSpPr>
        <p:sp>
          <p:nvSpPr>
            <p:cNvPr id="293" name="Google Shape;293;p26"/>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00" name="Google Shape;300;p2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01" name="Google Shape;301;p2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302" name="Google Shape;302;p26"/>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cxnSp>
        <p:nvCxnSpPr>
          <p:cNvPr id="303" name="Google Shape;303;p26"/>
          <p:cNvCxnSpPr/>
          <p:nvPr/>
        </p:nvCxnSpPr>
        <p:spPr>
          <a:xfrm>
            <a:off x="4405312" y="2570162"/>
            <a:ext cx="0" cy="3492500"/>
          </a:xfrm>
          <a:prstGeom prst="straightConnector1">
            <a:avLst/>
          </a:prstGeom>
          <a:noFill/>
          <a:ln w="12700" cap="rnd" cmpd="sng">
            <a:solidFill>
              <a:schemeClr val="accent1">
                <a:alpha val="39607"/>
              </a:schemeClr>
            </a:solidFill>
            <a:prstDash val="solid"/>
            <a:miter lim="800000"/>
            <a:headEnd type="none" w="med" len="med"/>
            <a:tailEnd type="none" w="med" len="med"/>
          </a:ln>
        </p:spPr>
      </p:cxnSp>
      <p:cxnSp>
        <p:nvCxnSpPr>
          <p:cNvPr id="304" name="Google Shape;304;p26"/>
          <p:cNvCxnSpPr/>
          <p:nvPr/>
        </p:nvCxnSpPr>
        <p:spPr>
          <a:xfrm>
            <a:off x="7797800" y="2570162"/>
            <a:ext cx="0" cy="3492500"/>
          </a:xfrm>
          <a:prstGeom prst="straightConnector1">
            <a:avLst/>
          </a:prstGeom>
          <a:noFill/>
          <a:ln w="12700" cap="rnd" cmpd="sng">
            <a:solidFill>
              <a:schemeClr val="accent1">
                <a:alpha val="39607"/>
              </a:schemeClr>
            </a:solidFill>
            <a:prstDash val="solid"/>
            <a:miter lim="800000"/>
            <a:headEnd type="none" w="med" len="med"/>
            <a:tailEnd type="none" w="med" len="med"/>
          </a:ln>
        </p:spPr>
      </p:cxnSp>
      <p:sp>
        <p:nvSpPr>
          <p:cNvPr id="305" name="Google Shape;305;p2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06" name="Google Shape;306;p2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07" name="Google Shape;307;p26"/>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8" name="Google Shape;308;p26"/>
          <p:cNvSpPr txBox="1">
            <a:spLocks noGrp="1"/>
          </p:cNvSpPr>
          <p:nvPr>
            <p:ph type="ftr" idx="11"/>
          </p:nvPr>
        </p:nvSpPr>
        <p:spPr>
          <a:xfrm>
            <a:off x="560387" y="6391275"/>
            <a:ext cx="36449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09" name="Google Shape;309;p2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4"/>
        <p:cNvGrpSpPr/>
        <p:nvPr/>
      </p:nvGrpSpPr>
      <p:grpSpPr>
        <a:xfrm>
          <a:off x="0" y="0"/>
          <a:ext cx="0" cy="0"/>
          <a:chOff x="0" y="0"/>
          <a:chExt cx="0" cy="0"/>
        </a:xfrm>
      </p:grpSpPr>
      <p:grpSp>
        <p:nvGrpSpPr>
          <p:cNvPr id="325" name="Google Shape;325;p28"/>
          <p:cNvGrpSpPr/>
          <p:nvPr/>
        </p:nvGrpSpPr>
        <p:grpSpPr>
          <a:xfrm>
            <a:off x="0" y="0"/>
            <a:ext cx="12192000" cy="6858000"/>
            <a:chOff x="0" y="0"/>
            <a:chExt cx="12192000" cy="6858000"/>
          </a:xfrm>
        </p:grpSpPr>
        <p:sp>
          <p:nvSpPr>
            <p:cNvPr id="326" name="Google Shape;326;p2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8"/>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33" name="Google Shape;333;p28"/>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34" name="Google Shape;334;p2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335" name="Google Shape;335;p28"/>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36" name="Google Shape;336;p2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37" name="Google Shape;337;p2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38" name="Google Shape;338;p28"/>
          <p:cNvSpPr txBox="1">
            <a:spLocks noGrp="1"/>
          </p:cNvSpPr>
          <p:nvPr>
            <p:ph type="dt" idx="10"/>
          </p:nvPr>
        </p:nvSpPr>
        <p:spPr>
          <a:xfrm>
            <a:off x="10694987"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39" name="Google Shape;339;p28"/>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40" name="Google Shape;340;p2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7"/>
        <p:cNvGrpSpPr/>
        <p:nvPr/>
      </p:nvGrpSpPr>
      <p:grpSpPr>
        <a:xfrm>
          <a:off x="0" y="0"/>
          <a:ext cx="0" cy="0"/>
          <a:chOff x="0" y="0"/>
          <a:chExt cx="0" cy="0"/>
        </a:xfrm>
      </p:grpSpPr>
      <p:grpSp>
        <p:nvGrpSpPr>
          <p:cNvPr id="348" name="Google Shape;348;p30"/>
          <p:cNvGrpSpPr/>
          <p:nvPr/>
        </p:nvGrpSpPr>
        <p:grpSpPr>
          <a:xfrm>
            <a:off x="0" y="0"/>
            <a:ext cx="12192000" cy="6858000"/>
            <a:chOff x="0" y="0"/>
            <a:chExt cx="12192000" cy="6858000"/>
          </a:xfrm>
        </p:grpSpPr>
        <p:sp>
          <p:nvSpPr>
            <p:cNvPr id="349" name="Google Shape;349;p30"/>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414867" y="402165"/>
              <a:ext cx="6510866"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56" name="Google Shape;356;p30"/>
            <p:cNvSpPr/>
            <p:nvPr/>
          </p:nvSpPr>
          <p:spPr>
            <a:xfrm rot="5100000">
              <a:off x="6294738" y="4577736"/>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57" name="Google Shape;357;p30"/>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58" name="Google Shape;358;p3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359" name="Google Shape;359;p30"/>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60" name="Google Shape;360;p3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61" name="Google Shape;361;p3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62" name="Google Shape;362;p30"/>
          <p:cNvSpPr txBox="1">
            <a:spLocks noGrp="1"/>
          </p:cNvSpPr>
          <p:nvPr>
            <p:ph type="dt" idx="10"/>
          </p:nvPr>
        </p:nvSpPr>
        <p:spPr>
          <a:xfrm>
            <a:off x="10653712" y="6391275"/>
            <a:ext cx="992187"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3" name="Google Shape;363;p30"/>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64" name="Google Shape;364;p3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grpSp>
        <p:nvGrpSpPr>
          <p:cNvPr id="26" name="Google Shape;26;p3"/>
          <p:cNvGrpSpPr/>
          <p:nvPr/>
        </p:nvGrpSpPr>
        <p:grpSpPr>
          <a:xfrm>
            <a:off x="0" y="0"/>
            <a:ext cx="12192000" cy="6858000"/>
            <a:chOff x="0" y="0"/>
            <a:chExt cx="12192000" cy="6858000"/>
          </a:xfrm>
        </p:grpSpPr>
        <p:sp>
          <p:nvSpPr>
            <p:cNvPr id="27" name="Google Shape;27;p3"/>
            <p:cNvSpPr/>
            <p:nvPr/>
          </p:nvSpPr>
          <p:spPr>
            <a:xfrm>
              <a:off x="0" y="0"/>
              <a:ext cx="12192000" cy="68580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4" name="Google Shape;34;p3"/>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35" name="Google Shape;35;p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36" name="Google Shape;36;p3"/>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7" name="Google Shape;37;p3"/>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38" name="Google Shape;38;p3"/>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39" name="Google Shape;39;p3"/>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40" name="Google Shape;40;p3"/>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41" name="Google Shape;41;p3"/>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8"/>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71" name="Google Shape;71;p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2" name="Google Shape;72;p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73" name="Google Shape;73;p8"/>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4" name="Google Shape;74;p8"/>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75" name="Google Shape;75;p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0"/>
        <p:cNvGrpSpPr/>
        <p:nvPr/>
      </p:nvGrpSpPr>
      <p:grpSpPr>
        <a:xfrm>
          <a:off x="0" y="0"/>
          <a:ext cx="0" cy="0"/>
          <a:chOff x="0" y="0"/>
          <a:chExt cx="0" cy="0"/>
        </a:xfrm>
      </p:grpSpPr>
      <p:grpSp>
        <p:nvGrpSpPr>
          <p:cNvPr id="81" name="Google Shape;81;p10"/>
          <p:cNvGrpSpPr/>
          <p:nvPr/>
        </p:nvGrpSpPr>
        <p:grpSpPr>
          <a:xfrm>
            <a:off x="0" y="0"/>
            <a:ext cx="12192000" cy="6858000"/>
            <a:chOff x="0" y="0"/>
            <a:chExt cx="12192000" cy="6858000"/>
          </a:xfrm>
        </p:grpSpPr>
        <p:sp>
          <p:nvSpPr>
            <p:cNvPr id="82" name="Google Shape;82;p10"/>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1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0"/>
            <p:cNvSpPr/>
            <p:nvPr/>
          </p:nvSpPr>
          <p:spPr>
            <a:xfrm>
              <a:off x="7289800" y="402165"/>
              <a:ext cx="44788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89" name="Google Shape;89;p10"/>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90" name="Google Shape;90;p10"/>
            <p:cNvSpPr/>
            <p:nvPr/>
          </p:nvSpPr>
          <p:spPr>
            <a:xfrm rot="-5700000">
              <a:off x="4698352"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91" name="Google Shape;91;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92" name="Google Shape;92;p10"/>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93" name="Google Shape;93;p1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4" name="Google Shape;94;p1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95" name="Google Shape;95;p10"/>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6" name="Google Shape;96;p10"/>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97" name="Google Shape;97;p1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grpSp>
        <p:nvGrpSpPr>
          <p:cNvPr id="105" name="Google Shape;105;p12"/>
          <p:cNvGrpSpPr/>
          <p:nvPr/>
        </p:nvGrpSpPr>
        <p:grpSpPr>
          <a:xfrm>
            <a:off x="0" y="0"/>
            <a:ext cx="12192000" cy="6858000"/>
            <a:chOff x="0" y="0"/>
            <a:chExt cx="12192000" cy="6858000"/>
          </a:xfrm>
        </p:grpSpPr>
        <p:sp>
          <p:nvSpPr>
            <p:cNvPr id="106" name="Google Shape;106;p12"/>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2"/>
            <p:cNvSpPr/>
            <p:nvPr/>
          </p:nvSpPr>
          <p:spPr>
            <a:xfrm>
              <a:off x="5713412" y="402165"/>
              <a:ext cx="6055253"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13" name="Google Shape;113;p12"/>
            <p:cNvSpPr/>
            <p:nvPr/>
          </p:nvSpPr>
          <p:spPr>
            <a:xfrm rot="-5700000">
              <a:off x="3140485"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14" name="Google Shape;114;p12"/>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15" name="Google Shape;115;p1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116" name="Google Shape;116;p12"/>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17" name="Google Shape;117;p12"/>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8" name="Google Shape;118;p12"/>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19" name="Google Shape;119;p12"/>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0" name="Google Shape;120;p12"/>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21" name="Google Shape;121;p12"/>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grpSp>
        <p:nvGrpSpPr>
          <p:cNvPr id="130" name="Google Shape;130;p14"/>
          <p:cNvGrpSpPr/>
          <p:nvPr/>
        </p:nvGrpSpPr>
        <p:grpSpPr>
          <a:xfrm>
            <a:off x="0" y="0"/>
            <a:ext cx="12192000" cy="6858000"/>
            <a:chOff x="0" y="0"/>
            <a:chExt cx="12192000" cy="6858000"/>
          </a:xfrm>
        </p:grpSpPr>
        <p:sp>
          <p:nvSpPr>
            <p:cNvPr id="131" name="Google Shape;131;p14"/>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4"/>
            <p:cNvSpPr/>
            <p:nvPr/>
          </p:nvSpPr>
          <p:spPr>
            <a:xfrm>
              <a:off x="6172200" y="402165"/>
              <a:ext cx="5596465" cy="6053670"/>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38" name="Google Shape;138;p14"/>
            <p:cNvSpPr/>
            <p:nvPr/>
          </p:nvSpPr>
          <p:spPr>
            <a:xfrm rot="-5700000">
              <a:off x="4203594" y="182607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39" name="Google Shape;139;p14"/>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40" name="Google Shape;140;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141" name="Google Shape;141;p14"/>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42" name="Google Shape;142;p14"/>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43" name="Google Shape;143;p14"/>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44" name="Google Shape;144;p14"/>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5" name="Google Shape;145;p14"/>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46" name="Google Shape;146;p14"/>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grpSp>
        <p:nvGrpSpPr>
          <p:cNvPr id="155" name="Google Shape;155;p16"/>
          <p:cNvGrpSpPr/>
          <p:nvPr/>
        </p:nvGrpSpPr>
        <p:grpSpPr>
          <a:xfrm>
            <a:off x="0" y="0"/>
            <a:ext cx="12192000" cy="6858000"/>
            <a:chOff x="0" y="0"/>
            <a:chExt cx="12192000" cy="6858000"/>
          </a:xfrm>
        </p:grpSpPr>
        <p:sp>
          <p:nvSpPr>
            <p:cNvPr id="156" name="Google Shape;156;p16"/>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6"/>
            <p:cNvSpPr/>
            <p:nvPr/>
          </p:nvSpPr>
          <p:spPr>
            <a:xfrm rot="-600000">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63" name="Google Shape;163;p16"/>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64" name="Google Shape;164;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165" name="Google Shape;165;p16"/>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nvGrpSpPr>
          <p:cNvPr id="166" name="Google Shape;166;p16"/>
          <p:cNvGrpSpPr/>
          <p:nvPr/>
        </p:nvGrpSpPr>
        <p:grpSpPr>
          <a:xfrm>
            <a:off x="0" y="0"/>
            <a:ext cx="12192000" cy="6858000"/>
            <a:chOff x="0" y="0"/>
            <a:chExt cx="12192000" cy="6858000"/>
          </a:xfrm>
        </p:grpSpPr>
        <p:sp>
          <p:nvSpPr>
            <p:cNvPr id="167" name="Google Shape;167;p16"/>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rot="10320000">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74" name="Google Shape;174;p16"/>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75" name="Google Shape;175;p16"/>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176" name="Google Shape;176;p16"/>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77" name="Google Shape;177;p16"/>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8" name="Google Shape;178;p16"/>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79" name="Google Shape;179;p16"/>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0" name="Google Shape;180;p16"/>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81" name="Google Shape;181;p16"/>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grpSp>
        <p:nvGrpSpPr>
          <p:cNvPr id="190" name="Google Shape;190;p18"/>
          <p:cNvGrpSpPr/>
          <p:nvPr/>
        </p:nvGrpSpPr>
        <p:grpSpPr>
          <a:xfrm>
            <a:off x="0" y="0"/>
            <a:ext cx="12192000" cy="6858000"/>
            <a:chOff x="0" y="0"/>
            <a:chExt cx="12192000" cy="6858000"/>
          </a:xfrm>
        </p:grpSpPr>
        <p:sp>
          <p:nvSpPr>
            <p:cNvPr id="191" name="Google Shape;191;p18"/>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1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1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18"/>
            <p:cNvSpPr/>
            <p:nvPr/>
          </p:nvSpPr>
          <p:spPr>
            <a:xfrm rot="-600000">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98" name="Google Shape;198;p18"/>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199" name="Google Shape;199;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200" name="Google Shape;200;p18"/>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01" name="Google Shape;201;p18"/>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02" name="Google Shape;202;p18"/>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03" name="Google Shape;203;p18"/>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4" name="Google Shape;204;p18"/>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5" name="Google Shape;205;p18"/>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2"/>
        <p:cNvGrpSpPr/>
        <p:nvPr/>
      </p:nvGrpSpPr>
      <p:grpSpPr>
        <a:xfrm>
          <a:off x="0" y="0"/>
          <a:ext cx="0" cy="0"/>
          <a:chOff x="0" y="0"/>
          <a:chExt cx="0" cy="0"/>
        </a:xfrm>
      </p:grpSpPr>
      <p:grpSp>
        <p:nvGrpSpPr>
          <p:cNvPr id="213" name="Google Shape;213;p20"/>
          <p:cNvGrpSpPr/>
          <p:nvPr/>
        </p:nvGrpSpPr>
        <p:grpSpPr>
          <a:xfrm>
            <a:off x="0" y="0"/>
            <a:ext cx="12192000" cy="6858000"/>
            <a:chOff x="0" y="0"/>
            <a:chExt cx="12192000" cy="6858000"/>
          </a:xfrm>
        </p:grpSpPr>
        <p:sp>
          <p:nvSpPr>
            <p:cNvPr id="214" name="Google Shape;214;p20"/>
            <p:cNvSpPr/>
            <p:nvPr/>
          </p:nvSpPr>
          <p:spPr>
            <a:xfrm>
              <a:off x="0" y="0"/>
              <a:ext cx="12192000" cy="68580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0"/>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0"/>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0"/>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0"/>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0"/>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0"/>
            <p:cNvSpPr/>
            <p:nvPr/>
          </p:nvSpPr>
          <p:spPr>
            <a:xfrm rot="-600000">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19607"/>
              </a:scheme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21" name="Google Shape;221;p20"/>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22" name="Google Shape;222;p2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grpSp>
      <p:sp>
        <p:nvSpPr>
          <p:cNvPr id="223" name="Google Shape;223;p20"/>
          <p:cNvSpPr txBox="1"/>
          <p:nvPr/>
        </p:nvSpPr>
        <p:spPr>
          <a:xfrm>
            <a:off x="881062" y="608012"/>
            <a:ext cx="801687" cy="15684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EF53A5"/>
              </a:buClr>
              <a:buSzPts val="9600"/>
              <a:buFont typeface="Arial"/>
              <a:buNone/>
            </a:pPr>
            <a:r>
              <a:rPr lang="en-US" sz="9600" b="0" i="0" u="none">
                <a:solidFill>
                  <a:srgbClr val="EF53A5"/>
                </a:solidFill>
                <a:latin typeface="Arial"/>
                <a:ea typeface="Arial"/>
                <a:cs typeface="Arial"/>
                <a:sym typeface="Arial"/>
              </a:rPr>
              <a:t>“</a:t>
            </a:r>
            <a:endParaRPr/>
          </a:p>
        </p:txBody>
      </p:sp>
      <p:sp>
        <p:nvSpPr>
          <p:cNvPr id="224" name="Google Shape;224;p20"/>
          <p:cNvSpPr txBox="1"/>
          <p:nvPr/>
        </p:nvSpPr>
        <p:spPr>
          <a:xfrm>
            <a:off x="9883775" y="2613025"/>
            <a:ext cx="654050" cy="1570037"/>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EF53A5"/>
              </a:buClr>
              <a:buSzPts val="9600"/>
              <a:buFont typeface="Arial"/>
              <a:buNone/>
            </a:pPr>
            <a:r>
              <a:rPr lang="en-US" sz="9600" b="0" i="0" u="none">
                <a:solidFill>
                  <a:srgbClr val="EF53A5"/>
                </a:solidFill>
                <a:latin typeface="Arial"/>
                <a:ea typeface="Arial"/>
                <a:cs typeface="Arial"/>
                <a:sym typeface="Arial"/>
              </a:rPr>
              <a:t>”</a:t>
            </a:r>
            <a:endParaRPr/>
          </a:p>
        </p:txBody>
      </p:sp>
      <p:sp>
        <p:nvSpPr>
          <p:cNvPr id="225" name="Google Shape;225;p20"/>
          <p:cNvSpPr/>
          <p:nvPr/>
        </p:nvSpPr>
        <p:spPr>
          <a:xfrm>
            <a:off x="10437812" y="0"/>
            <a:ext cx="685800" cy="1143000"/>
          </a:xfrm>
          <a:prstGeom prst="rect">
            <a:avLst/>
          </a:prstGeom>
          <a:solidFill>
            <a:schemeClr val="accent1"/>
          </a:solidFill>
          <a:ln>
            <a:noFill/>
          </a:ln>
          <a:effectLst>
            <a:outerShdw blurRad="63500" dist="25400" dir="5400000">
              <a:srgbClr val="000000">
                <a:alpha val="44705"/>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
        <p:nvSpPr>
          <p:cNvPr id="226" name="Google Shape;226;p20"/>
          <p:cNvSpPr txBox="1">
            <a:spLocks noGrp="1"/>
          </p:cNvSpPr>
          <p:nvPr>
            <p:ph type="title"/>
          </p:nvPr>
        </p:nvSpPr>
        <p:spPr>
          <a:xfrm>
            <a:off x="1155700" y="973137"/>
            <a:ext cx="8761412" cy="7080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27" name="Google Shape;227;p20"/>
          <p:cNvSpPr txBox="1">
            <a:spLocks noGrp="1"/>
          </p:cNvSpPr>
          <p:nvPr>
            <p:ph type="body" idx="1"/>
          </p:nvPr>
        </p:nvSpPr>
        <p:spPr>
          <a:xfrm>
            <a:off x="1155700" y="2603500"/>
            <a:ext cx="8761412" cy="3416300"/>
          </a:xfrm>
          <a:prstGeom prst="rect">
            <a:avLst/>
          </a:prstGeom>
          <a:noFill/>
          <a:ln>
            <a:noFill/>
          </a:ln>
        </p:spPr>
        <p:txBody>
          <a:bodyPr spcFirstLastPara="1" wrap="square" lIns="91425" tIns="45700" rIns="91425" bIns="45700" anchor="t" anchorCtr="0">
            <a:no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228" name="Google Shape;228;p20"/>
          <p:cNvSpPr txBox="1">
            <a:spLocks noGrp="1"/>
          </p:cNvSpPr>
          <p:nvPr>
            <p:ph type="dt" idx="10"/>
          </p:nvPr>
        </p:nvSpPr>
        <p:spPr>
          <a:xfrm>
            <a:off x="10653712" y="6391275"/>
            <a:ext cx="990600" cy="3048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SzPts val="1400"/>
              <a:buNone/>
              <a:defRPr sz="1000" b="1" i="0" u="none">
                <a:solidFill>
                  <a:schemeClr val="accent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29" name="Google Shape;229;p20"/>
          <p:cNvSpPr txBox="1">
            <a:spLocks noGrp="1"/>
          </p:cNvSpPr>
          <p:nvPr>
            <p:ph type="ftr" idx="11"/>
          </p:nvPr>
        </p:nvSpPr>
        <p:spPr>
          <a:xfrm>
            <a:off x="560387" y="6391275"/>
            <a:ext cx="3860800" cy="3048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SzPts val="1400"/>
              <a:buNone/>
              <a:defRPr sz="1800" b="0" i="0" u="none">
                <a:solidFill>
                  <a:schemeClr val="dk1"/>
                </a:solidFill>
                <a:latin typeface="Century Gothic"/>
                <a:ea typeface="Century Gothic"/>
                <a:cs typeface="Century Gothic"/>
                <a:sym typeface="Century Gothic"/>
              </a:defRPr>
            </a:lvl1pPr>
            <a:lvl2pPr marR="0" lvl="1"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lnSpc>
                <a:spcPct val="100000"/>
              </a:lnSpc>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30" name="Google Shape;230;p20"/>
          <p:cNvSpPr txBox="1">
            <a:spLocks noGrp="1"/>
          </p:cNvSpPr>
          <p:nvPr>
            <p:ph type="sldNum" idx="12"/>
          </p:nvPr>
        </p:nvSpPr>
        <p:spPr>
          <a:xfrm>
            <a:off x="10352087" y="295275"/>
            <a:ext cx="838200" cy="768350"/>
          </a:xfrm>
          <a:prstGeom prst="rect">
            <a:avLst/>
          </a:prstGeom>
          <a:noFill/>
          <a:ln>
            <a:noFill/>
          </a:ln>
        </p:spPr>
        <p:txBody>
          <a:bodyPr spcFirstLastPara="1" wrap="square" lIns="91425" tIns="45700" rIns="91425" bIns="45700" anchor="b" anchorCtr="0">
            <a:noAutofit/>
          </a:bodyPr>
          <a:lstStyle>
            <a:lvl1pPr marL="0" marR="0" lvl="0"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1pPr>
            <a:lvl2pPr marL="0" marR="0" lvl="1"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2pPr>
            <a:lvl3pPr marL="0" marR="0" lvl="2"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3pPr>
            <a:lvl4pPr marL="0" marR="0" lvl="3"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4pPr>
            <a:lvl5pPr marL="0" marR="0" lvl="4"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5pPr>
            <a:lvl6pPr marL="0" marR="0" lvl="5"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6pPr>
            <a:lvl7pPr marL="0" marR="0" lvl="6"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7pPr>
            <a:lvl8pPr marL="0" marR="0" lvl="7"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8pPr>
            <a:lvl9pPr marL="0" marR="0" lvl="8" indent="0" algn="ctr" rtl="0">
              <a:lnSpc>
                <a:spcPct val="100000"/>
              </a:lnSpc>
              <a:spcBef>
                <a:spcPts val="0"/>
              </a:spcBef>
              <a:spcAft>
                <a:spcPts val="0"/>
              </a:spcAft>
              <a:buClr>
                <a:schemeClr val="lt1"/>
              </a:buClr>
              <a:buSzPts val="2800"/>
              <a:buFont typeface="Century Gothic"/>
              <a:buNone/>
              <a:defRPr sz="2800" b="0" i="0" u="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32"/>
          <p:cNvSpPr txBox="1">
            <a:spLocks noGrp="1"/>
          </p:cNvSpPr>
          <p:nvPr>
            <p:ph type="ctrTitle"/>
          </p:nvPr>
        </p:nvSpPr>
        <p:spPr>
          <a:xfrm>
            <a:off x="1016000" y="941387"/>
            <a:ext cx="8824912" cy="2678112"/>
          </a:xfrm>
          <a:prstGeom prst="rect">
            <a:avLst/>
          </a:prstGeom>
          <a:noFill/>
          <a:ln>
            <a:noFill/>
          </a:ln>
        </p:spPr>
        <p:txBody>
          <a:bodyPr spcFirstLastPara="1" wrap="square" lIns="91425" tIns="45700" rIns="91425" bIns="45700" anchor="b" anchorCtr="0">
            <a:noAutofit/>
          </a:bodyPr>
          <a:lstStyle/>
          <a:p>
            <a:pPr lvl="0"/>
            <a:r>
              <a:rPr lang="en-US" dirty="0"/>
              <a:t>Theoretical analysis of periodontal assessment methods</a:t>
            </a:r>
            <a:endParaRPr dirty="0"/>
          </a:p>
        </p:txBody>
      </p:sp>
      <p:sp>
        <p:nvSpPr>
          <p:cNvPr id="376" name="Google Shape;376;p32"/>
          <p:cNvSpPr txBox="1">
            <a:spLocks noGrp="1"/>
          </p:cNvSpPr>
          <p:nvPr>
            <p:ph type="subTitle" idx="1"/>
          </p:nvPr>
        </p:nvSpPr>
        <p:spPr>
          <a:xfrm>
            <a:off x="6950075" y="4473575"/>
            <a:ext cx="4310062" cy="16557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40"/>
              <a:buNone/>
            </a:pP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33"/>
          <p:cNvSpPr txBox="1">
            <a:spLocks noGrp="1"/>
          </p:cNvSpPr>
          <p:nvPr>
            <p:ph type="title"/>
          </p:nvPr>
        </p:nvSpPr>
        <p:spPr>
          <a:xfrm>
            <a:off x="838200" y="677862"/>
            <a:ext cx="8761412" cy="706437"/>
          </a:xfrm>
          <a:prstGeom prst="rect">
            <a:avLst/>
          </a:prstGeom>
          <a:noFill/>
          <a:ln>
            <a:noFill/>
          </a:ln>
        </p:spPr>
        <p:txBody>
          <a:bodyPr spcFirstLastPara="1" wrap="square" lIns="91425" tIns="45700" rIns="91425" bIns="45700" anchor="ctr" anchorCtr="0">
            <a:noAutofit/>
          </a:bodyPr>
          <a:lstStyle/>
          <a:p>
            <a:pPr lvl="0">
              <a:buSzPts val="3600"/>
            </a:pPr>
            <a:r>
              <a:rPr lang="en-US" dirty="0" err="1"/>
              <a:t>Gnathodynamometry</a:t>
            </a:r>
            <a:endParaRPr dirty="0"/>
          </a:p>
        </p:txBody>
      </p:sp>
      <p:sp>
        <p:nvSpPr>
          <p:cNvPr id="382" name="Google Shape;382;p33"/>
          <p:cNvSpPr txBox="1">
            <a:spLocks noGrp="1"/>
          </p:cNvSpPr>
          <p:nvPr>
            <p:ph type="body" idx="1"/>
          </p:nvPr>
        </p:nvSpPr>
        <p:spPr>
          <a:xfrm>
            <a:off x="192087" y="2460625"/>
            <a:ext cx="6521450" cy="4397375"/>
          </a:xfrm>
          <a:prstGeom prst="rect">
            <a:avLst/>
          </a:prstGeom>
          <a:noFill/>
          <a:ln>
            <a:noFill/>
          </a:ln>
        </p:spPr>
        <p:txBody>
          <a:bodyPr spcFirstLastPara="1" wrap="square" lIns="91425" tIns="45700" rIns="91425" bIns="45700" anchor="t" anchorCtr="0">
            <a:noAutofit/>
          </a:bodyPr>
          <a:lstStyle/>
          <a:p>
            <a:pPr marL="0" lvl="0" indent="0" algn="ctr">
              <a:lnSpc>
                <a:spcPct val="90000"/>
              </a:lnSpc>
              <a:spcBef>
                <a:spcPts val="0"/>
              </a:spcBef>
              <a:buNone/>
            </a:pPr>
            <a:r>
              <a:rPr lang="en-US" dirty="0" err="1"/>
              <a:t>Gnathodynamometry</a:t>
            </a:r>
            <a:r>
              <a:rPr lang="en-US" dirty="0"/>
              <a:t> is a method for determining the strength of the masticatory muscles and the endurance of the supporting tissues of the teeth to perceive pressure when clenching the jaws using a special apparatus - a </a:t>
            </a:r>
            <a:r>
              <a:rPr lang="en-US" dirty="0" err="1"/>
              <a:t>gnathodynamometer</a:t>
            </a:r>
            <a:r>
              <a:rPr lang="en-US" dirty="0"/>
              <a:t>. When squeezing the </a:t>
            </a:r>
            <a:r>
              <a:rPr lang="en-US" dirty="0" err="1"/>
              <a:t>gnathodynamometry</a:t>
            </a:r>
            <a:r>
              <a:rPr lang="en-US" dirty="0"/>
              <a:t> with your teeth, a sensation of pain appears, and this moment is recorded as an indicator of </a:t>
            </a:r>
            <a:r>
              <a:rPr lang="en-US" dirty="0" err="1"/>
              <a:t>gnathodynamometry</a:t>
            </a:r>
            <a:r>
              <a:rPr lang="en-US" dirty="0"/>
              <a:t>.</a:t>
            </a:r>
          </a:p>
          <a:p>
            <a:pPr marL="0" lvl="0" indent="0" algn="ctr">
              <a:lnSpc>
                <a:spcPct val="90000"/>
              </a:lnSpc>
              <a:spcBef>
                <a:spcPts val="0"/>
              </a:spcBef>
              <a:buNone/>
            </a:pPr>
            <a:r>
              <a:rPr lang="en-US" dirty="0" err="1"/>
              <a:t>Gnathodynamometry</a:t>
            </a:r>
            <a:r>
              <a:rPr lang="en-US" dirty="0"/>
              <a:t> indicators, depending on gender, age and individual characteristics, range from 15 to 35 kg in the area of the anterior teeth and 45–75 kg in the area of the molars. Individual periodontal tolerance to pressure changes with various diseases (periodontal disease, periodontitis, vitamin deficiency), as well as with partial loss of teeth. </a:t>
            </a:r>
            <a:r>
              <a:rPr lang="en-US" dirty="0" err="1"/>
              <a:t>Gnathodynamometry</a:t>
            </a:r>
            <a:r>
              <a:rPr lang="en-US" dirty="0"/>
              <a:t> data are important in dental prosthetics and orthodontics.</a:t>
            </a:r>
            <a:endParaRPr dirty="0"/>
          </a:p>
        </p:txBody>
      </p:sp>
      <p:pic>
        <p:nvPicPr>
          <p:cNvPr id="383" name="Google Shape;383;p33"/>
          <p:cNvPicPr preferRelativeResize="0"/>
          <p:nvPr/>
        </p:nvPicPr>
        <p:blipFill rotWithShape="1">
          <a:blip r:embed="rId3">
            <a:alphaModFix/>
          </a:blip>
          <a:srcRect/>
          <a:stretch/>
        </p:blipFill>
        <p:spPr>
          <a:xfrm>
            <a:off x="6967537" y="2908300"/>
            <a:ext cx="4762500" cy="3178175"/>
          </a:xfrm>
          <a:prstGeom prst="rect">
            <a:avLst/>
          </a:prstGeom>
          <a:noFill/>
          <a:ln>
            <a:noFill/>
          </a:ln>
        </p:spPr>
      </p:pic>
      <p:sp>
        <p:nvSpPr>
          <p:cNvPr id="384" name="Google Shape;384;p33"/>
          <p:cNvSpPr txBox="1"/>
          <p:nvPr/>
        </p:nvSpPr>
        <p:spPr>
          <a:xfrm>
            <a:off x="6967537" y="2908300"/>
            <a:ext cx="4772025" cy="3170237"/>
          </a:xfrm>
          <a:prstGeom prst="rect">
            <a:avLst/>
          </a:prstGeom>
          <a:noFill/>
          <a:ln w="19050" cap="rnd" cmpd="sng">
            <a:solidFill>
              <a:srgbClr val="8309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Google Shape;389;p34"/>
          <p:cNvSpPr txBox="1">
            <a:spLocks noGrp="1"/>
          </p:cNvSpPr>
          <p:nvPr>
            <p:ph type="title"/>
          </p:nvPr>
        </p:nvSpPr>
        <p:spPr>
          <a:xfrm>
            <a:off x="782637" y="650875"/>
            <a:ext cx="8761412" cy="708025"/>
          </a:xfrm>
          <a:prstGeom prst="rect">
            <a:avLst/>
          </a:prstGeom>
          <a:noFill/>
          <a:ln>
            <a:noFill/>
          </a:ln>
        </p:spPr>
        <p:txBody>
          <a:bodyPr spcFirstLastPara="1" wrap="square" lIns="91425" tIns="45700" rIns="91425" bIns="45700" anchor="ctr" anchorCtr="0">
            <a:noAutofit/>
          </a:bodyPr>
          <a:lstStyle/>
          <a:p>
            <a:pPr lvl="0"/>
            <a:r>
              <a:rPr lang="en-US" dirty="0" err="1"/>
              <a:t>Gnathodynamometry</a:t>
            </a:r>
            <a:endParaRPr dirty="0"/>
          </a:p>
        </p:txBody>
      </p:sp>
      <p:sp>
        <p:nvSpPr>
          <p:cNvPr id="390" name="Google Shape;390;p34"/>
          <p:cNvSpPr txBox="1">
            <a:spLocks noGrp="1"/>
          </p:cNvSpPr>
          <p:nvPr>
            <p:ph type="body" idx="4294967295"/>
          </p:nvPr>
        </p:nvSpPr>
        <p:spPr>
          <a:xfrm>
            <a:off x="679450" y="3711575"/>
            <a:ext cx="7724775" cy="2886075"/>
          </a:xfrm>
          <a:prstGeom prst="rect">
            <a:avLst/>
          </a:prstGeom>
          <a:noFill/>
          <a:ln>
            <a:noFill/>
          </a:ln>
        </p:spPr>
        <p:txBody>
          <a:bodyPr spcFirstLastPara="1" wrap="square" lIns="91425" tIns="45700" rIns="91425" bIns="45700" anchor="t" anchorCtr="0">
            <a:noAutofit/>
          </a:bodyPr>
          <a:lstStyle/>
          <a:p>
            <a:pPr marL="0" lvl="0" indent="0" algn="ctr">
              <a:lnSpc>
                <a:spcPct val="80000"/>
              </a:lnSpc>
              <a:spcBef>
                <a:spcPts val="0"/>
              </a:spcBef>
              <a:buSzPts val="1360"/>
              <a:buNone/>
            </a:pPr>
            <a:r>
              <a:rPr lang="en-US" dirty="0"/>
              <a:t>Some proponents of </a:t>
            </a:r>
            <a:r>
              <a:rPr lang="en-US" dirty="0" err="1"/>
              <a:t>gnathodynamometry</a:t>
            </a:r>
            <a:r>
              <a:rPr lang="en-US" dirty="0"/>
              <a:t> have established, through numerous measurements, the average chewing pressure figures for the teeth of the upper and lower jaw. However, these numbers, just like others obtained by </a:t>
            </a:r>
            <a:r>
              <a:rPr lang="en-US" dirty="0" err="1"/>
              <a:t>gnatometry</a:t>
            </a:r>
            <a:r>
              <a:rPr lang="en-US" dirty="0"/>
              <a:t>, cannot be used as typical indicators, since the amount of chewing pressure expressed in kilograms depends on the psychosomatic state of the patient during the test, and this state varies from person to person and even among the same individuals at different times. In addition, </a:t>
            </a:r>
            <a:r>
              <a:rPr lang="en-US" dirty="0" err="1"/>
              <a:t>gnathodynamometry</a:t>
            </a:r>
            <a:r>
              <a:rPr lang="en-US" dirty="0"/>
              <a:t> has other disadvantages. Consequently, the given values are not constant, but variable, which explains the sharp discrepancy in the results of measuring chewing pressure according to different authors.</a:t>
            </a:r>
            <a:endParaRPr dirty="0"/>
          </a:p>
        </p:txBody>
      </p:sp>
      <p:pic>
        <p:nvPicPr>
          <p:cNvPr id="391" name="Google Shape;391;p34"/>
          <p:cNvPicPr preferRelativeResize="0"/>
          <p:nvPr/>
        </p:nvPicPr>
        <p:blipFill rotWithShape="1">
          <a:blip r:embed="rId3">
            <a:alphaModFix/>
          </a:blip>
          <a:srcRect/>
          <a:stretch/>
        </p:blipFill>
        <p:spPr>
          <a:xfrm>
            <a:off x="8939212" y="3579812"/>
            <a:ext cx="2133600" cy="3017837"/>
          </a:xfrm>
          <a:prstGeom prst="rect">
            <a:avLst/>
          </a:prstGeom>
          <a:noFill/>
          <a:ln>
            <a:noFill/>
          </a:ln>
        </p:spPr>
      </p:pic>
      <p:sp>
        <p:nvSpPr>
          <p:cNvPr id="392" name="Google Shape;392;p34"/>
          <p:cNvSpPr txBox="1"/>
          <p:nvPr/>
        </p:nvSpPr>
        <p:spPr>
          <a:xfrm>
            <a:off x="782637" y="2368550"/>
            <a:ext cx="10964862" cy="1201737"/>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a:t>Gnathodynamometry has the disadvantage that it measures only vertical pressure, and not horizontal pressure, with the help of which a person crushes and grinds food. In addition, the device does not give accurate measurement results, since the spring quickly deteriorates.</a:t>
            </a:r>
            <a:endParaRPr dirty="0"/>
          </a:p>
        </p:txBody>
      </p:sp>
      <p:sp>
        <p:nvSpPr>
          <p:cNvPr id="393" name="Google Shape;393;p34"/>
          <p:cNvSpPr txBox="1"/>
          <p:nvPr/>
        </p:nvSpPr>
        <p:spPr>
          <a:xfrm>
            <a:off x="8951912" y="3570287"/>
            <a:ext cx="2108200" cy="3027362"/>
          </a:xfrm>
          <a:prstGeom prst="rect">
            <a:avLst/>
          </a:prstGeom>
          <a:noFill/>
          <a:ln w="19050" cap="rnd" cmpd="sng">
            <a:solidFill>
              <a:srgbClr val="8309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35"/>
          <p:cNvSpPr txBox="1">
            <a:spLocks noGrp="1"/>
          </p:cNvSpPr>
          <p:nvPr>
            <p:ph type="title"/>
          </p:nvPr>
        </p:nvSpPr>
        <p:spPr>
          <a:xfrm>
            <a:off x="-857250" y="633412"/>
            <a:ext cx="8761412" cy="708025"/>
          </a:xfrm>
          <a:prstGeom prst="rect">
            <a:avLst/>
          </a:prstGeom>
          <a:noFill/>
          <a:ln>
            <a:noFill/>
          </a:ln>
        </p:spPr>
        <p:txBody>
          <a:bodyPr spcFirstLastPara="1" wrap="square" lIns="91425" tIns="45700" rIns="91425" bIns="45700" anchor="ctr" anchorCtr="0">
            <a:noAutofit/>
          </a:bodyPr>
          <a:lstStyle/>
          <a:p>
            <a:pPr lvl="0" algn="ctr">
              <a:buSzPts val="3600"/>
            </a:pPr>
            <a:r>
              <a:rPr lang="en-US" dirty="0" err="1"/>
              <a:t>Rheoparodontography</a:t>
            </a:r>
            <a:endParaRPr dirty="0"/>
          </a:p>
        </p:txBody>
      </p:sp>
      <p:sp>
        <p:nvSpPr>
          <p:cNvPr id="399" name="Google Shape;399;p35"/>
          <p:cNvSpPr txBox="1">
            <a:spLocks noGrp="1"/>
          </p:cNvSpPr>
          <p:nvPr>
            <p:ph type="body" idx="1"/>
          </p:nvPr>
        </p:nvSpPr>
        <p:spPr>
          <a:xfrm>
            <a:off x="1050925" y="2555875"/>
            <a:ext cx="6280150" cy="3937000"/>
          </a:xfrm>
          <a:prstGeom prst="rect">
            <a:avLst/>
          </a:prstGeom>
          <a:noFill/>
          <a:ln>
            <a:noFill/>
          </a:ln>
        </p:spPr>
        <p:txBody>
          <a:bodyPr spcFirstLastPara="1" wrap="square" lIns="91425" tIns="45700" rIns="91425" bIns="45700" anchor="t" anchorCtr="0">
            <a:noAutofit/>
          </a:bodyPr>
          <a:lstStyle/>
          <a:p>
            <a:pPr marL="342900" lvl="0" indent="-241300">
              <a:buSzPts val="1600"/>
              <a:buNone/>
            </a:pPr>
            <a:r>
              <a:rPr lang="en-US" dirty="0">
                <a:solidFill>
                  <a:srgbClr val="404040"/>
                </a:solidFill>
              </a:rPr>
              <a:t>This is a method for assessing the functional state of the vessels of periodontal tissues by recording the blood flow pulsating in them. Pulse blood volume depends on the functional state of regional vessels, and vascular tone depends on blood pressure and local factors, for example, inflammatory mediators and chewing load. </a:t>
            </a:r>
            <a:r>
              <a:rPr lang="en-US" dirty="0" err="1">
                <a:solidFill>
                  <a:srgbClr val="404040"/>
                </a:solidFill>
              </a:rPr>
              <a:t>Rheoparodontography</a:t>
            </a:r>
            <a:r>
              <a:rPr lang="en-US" dirty="0">
                <a:solidFill>
                  <a:srgbClr val="404040"/>
                </a:solidFill>
              </a:rPr>
              <a:t> makes it possible to give qualitative and quantitative characteristics of the blood supply to tissues and the state of tone of regional vessels, based on an assessment of the configuration of the pulse curve and its amplitude-time parameters.</a:t>
            </a:r>
            <a:endParaRPr b="0" i="0" u="none" dirty="0">
              <a:solidFill>
                <a:srgbClr val="404040"/>
              </a:solidFill>
              <a:sym typeface="Century Gothic"/>
            </a:endParaRPr>
          </a:p>
        </p:txBody>
      </p:sp>
      <p:pic>
        <p:nvPicPr>
          <p:cNvPr id="400" name="Google Shape;400;p35"/>
          <p:cNvPicPr preferRelativeResize="0"/>
          <p:nvPr/>
        </p:nvPicPr>
        <p:blipFill rotWithShape="1">
          <a:blip r:embed="rId3">
            <a:alphaModFix/>
          </a:blip>
          <a:srcRect/>
          <a:stretch/>
        </p:blipFill>
        <p:spPr>
          <a:xfrm>
            <a:off x="8609012" y="2387600"/>
            <a:ext cx="2128837" cy="1612900"/>
          </a:xfrm>
          <a:prstGeom prst="rect">
            <a:avLst/>
          </a:prstGeom>
          <a:noFill/>
          <a:ln>
            <a:noFill/>
          </a:ln>
        </p:spPr>
      </p:pic>
      <p:pic>
        <p:nvPicPr>
          <p:cNvPr id="401" name="Google Shape;401;p35"/>
          <p:cNvPicPr preferRelativeResize="0"/>
          <p:nvPr/>
        </p:nvPicPr>
        <p:blipFill rotWithShape="1">
          <a:blip r:embed="rId4">
            <a:alphaModFix/>
          </a:blip>
          <a:srcRect r="-405" b="5427"/>
          <a:stretch/>
        </p:blipFill>
        <p:spPr>
          <a:xfrm>
            <a:off x="8096250" y="4116387"/>
            <a:ext cx="3168650" cy="23764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36"/>
          <p:cNvSpPr txBox="1">
            <a:spLocks noGrp="1"/>
          </p:cNvSpPr>
          <p:nvPr>
            <p:ph type="title"/>
          </p:nvPr>
        </p:nvSpPr>
        <p:spPr>
          <a:xfrm>
            <a:off x="893762" y="636587"/>
            <a:ext cx="8761412" cy="706437"/>
          </a:xfrm>
          <a:prstGeom prst="rect">
            <a:avLst/>
          </a:prstGeom>
          <a:noFill/>
          <a:ln>
            <a:noFill/>
          </a:ln>
        </p:spPr>
        <p:txBody>
          <a:bodyPr spcFirstLastPara="1" wrap="square" lIns="91425" tIns="45700" rIns="91425" bIns="45700" anchor="ctr" anchorCtr="0">
            <a:noAutofit/>
          </a:bodyPr>
          <a:lstStyle/>
          <a:p>
            <a:pPr lvl="0"/>
            <a:r>
              <a:rPr lang="en-US" dirty="0" err="1"/>
              <a:t>Rheoparodontography</a:t>
            </a:r>
            <a:endParaRPr dirty="0"/>
          </a:p>
        </p:txBody>
      </p:sp>
      <p:sp>
        <p:nvSpPr>
          <p:cNvPr id="407" name="Google Shape;407;p36"/>
          <p:cNvSpPr txBox="1">
            <a:spLocks noGrp="1"/>
          </p:cNvSpPr>
          <p:nvPr>
            <p:ph type="body" idx="4294967295"/>
          </p:nvPr>
        </p:nvSpPr>
        <p:spPr>
          <a:xfrm>
            <a:off x="609600" y="2632075"/>
            <a:ext cx="6818312" cy="4300537"/>
          </a:xfrm>
          <a:prstGeom prst="rect">
            <a:avLst/>
          </a:prstGeom>
          <a:noFill/>
          <a:ln>
            <a:noFill/>
          </a:ln>
        </p:spPr>
        <p:txBody>
          <a:bodyPr spcFirstLastPara="1" wrap="square" lIns="91425" tIns="45700" rIns="91425" bIns="45700" anchor="t" anchorCtr="0">
            <a:noAutofit/>
          </a:bodyPr>
          <a:lstStyle/>
          <a:p>
            <a:pPr marL="0" lvl="0" indent="0" algn="ctr">
              <a:spcBef>
                <a:spcPts val="0"/>
              </a:spcBef>
              <a:buNone/>
            </a:pPr>
            <a:r>
              <a:rPr lang="en-US" dirty="0"/>
              <a:t>To identify functional changes in the periodontal blood supply system, a visual analysis of </a:t>
            </a:r>
            <a:r>
              <a:rPr lang="en-US" dirty="0" err="1"/>
              <a:t>rheograms</a:t>
            </a:r>
            <a:r>
              <a:rPr lang="en-US" dirty="0"/>
              <a:t> is performed. Among the numerical parameters, the </a:t>
            </a:r>
            <a:r>
              <a:rPr lang="en-US" dirty="0" err="1"/>
              <a:t>rheographic</a:t>
            </a:r>
            <a:r>
              <a:rPr lang="en-US" dirty="0"/>
              <a:t> index (RI) is used, which is linearly related to the amplitude of the pulse curves and characterizes the intensity of the pulse blood filling of the tissues being studied. To assess the vascular tone of a given region, the peripheral resistance index (PRI) and the wall elasticity index (IE) are used. The calculated indicators also include PTS - an indicator of vascular tone, which is based on measuring the time intervals of the pulse curve, depending on the pulse rate.</a:t>
            </a:r>
            <a:endParaRPr dirty="0"/>
          </a:p>
        </p:txBody>
      </p:sp>
      <p:pic>
        <p:nvPicPr>
          <p:cNvPr id="408" name="Google Shape;408;p36"/>
          <p:cNvPicPr preferRelativeResize="0"/>
          <p:nvPr/>
        </p:nvPicPr>
        <p:blipFill rotWithShape="1">
          <a:blip r:embed="rId3">
            <a:alphaModFix/>
          </a:blip>
          <a:srcRect/>
          <a:stretch/>
        </p:blipFill>
        <p:spPr>
          <a:xfrm>
            <a:off x="7856537" y="3065462"/>
            <a:ext cx="3743325" cy="2676525"/>
          </a:xfrm>
          <a:prstGeom prst="rect">
            <a:avLst/>
          </a:prstGeom>
          <a:noFill/>
          <a:ln>
            <a:noFill/>
          </a:ln>
        </p:spPr>
      </p:pic>
      <p:sp>
        <p:nvSpPr>
          <p:cNvPr id="409" name="Google Shape;409;p36"/>
          <p:cNvSpPr txBox="1"/>
          <p:nvPr/>
        </p:nvSpPr>
        <p:spPr>
          <a:xfrm>
            <a:off x="7854950" y="3055937"/>
            <a:ext cx="3744912" cy="2674937"/>
          </a:xfrm>
          <a:prstGeom prst="rect">
            <a:avLst/>
          </a:prstGeom>
          <a:noFill/>
          <a:ln w="19050" cap="rnd" cmpd="sng">
            <a:solidFill>
              <a:srgbClr val="830949"/>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37"/>
          <p:cNvPicPr preferRelativeResize="0"/>
          <p:nvPr/>
        </p:nvPicPr>
        <p:blipFill rotWithShape="1">
          <a:blip r:embed="rId3">
            <a:alphaModFix/>
          </a:blip>
          <a:srcRect/>
          <a:stretch/>
        </p:blipFill>
        <p:spPr>
          <a:xfrm>
            <a:off x="384175" y="930275"/>
            <a:ext cx="6180137" cy="4371975"/>
          </a:xfrm>
          <a:prstGeom prst="rect">
            <a:avLst/>
          </a:prstGeom>
          <a:noFill/>
          <a:ln>
            <a:noFill/>
          </a:ln>
        </p:spPr>
      </p:pic>
      <p:pic>
        <p:nvPicPr>
          <p:cNvPr id="415" name="Google Shape;415;p37"/>
          <p:cNvPicPr preferRelativeResize="0"/>
          <p:nvPr/>
        </p:nvPicPr>
        <p:blipFill rotWithShape="1">
          <a:blip r:embed="rId4">
            <a:alphaModFix/>
          </a:blip>
          <a:srcRect/>
          <a:stretch/>
        </p:blipFill>
        <p:spPr>
          <a:xfrm>
            <a:off x="6564312" y="1435100"/>
            <a:ext cx="5627687" cy="336391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8"/>
          <p:cNvSpPr txBox="1">
            <a:spLocks noGrp="1"/>
          </p:cNvSpPr>
          <p:nvPr>
            <p:ph type="title"/>
          </p:nvPr>
        </p:nvSpPr>
        <p:spPr>
          <a:xfrm>
            <a:off x="-71437" y="395287"/>
            <a:ext cx="6670675" cy="1282700"/>
          </a:xfrm>
          <a:prstGeom prst="rect">
            <a:avLst/>
          </a:prstGeom>
          <a:noFill/>
          <a:ln>
            <a:noFill/>
          </a:ln>
        </p:spPr>
        <p:txBody>
          <a:bodyPr spcFirstLastPara="1" wrap="square" lIns="91425" tIns="45700" rIns="91425" bIns="45700" anchor="ctr" anchorCtr="0">
            <a:noAutofit/>
          </a:bodyPr>
          <a:lstStyle/>
          <a:p>
            <a:pPr lvl="0" algn="ctr">
              <a:buSzPts val="3600"/>
            </a:pPr>
            <a:r>
              <a:rPr lang="en-US" dirty="0" err="1"/>
              <a:t>Periotestometry</a:t>
            </a:r>
            <a:endParaRPr dirty="0"/>
          </a:p>
        </p:txBody>
      </p:sp>
      <p:sp>
        <p:nvSpPr>
          <p:cNvPr id="421" name="Google Shape;421;p38"/>
          <p:cNvSpPr txBox="1">
            <a:spLocks noGrp="1"/>
          </p:cNvSpPr>
          <p:nvPr>
            <p:ph type="body" idx="1"/>
          </p:nvPr>
        </p:nvSpPr>
        <p:spPr>
          <a:xfrm>
            <a:off x="655637" y="3730625"/>
            <a:ext cx="6886575" cy="3511550"/>
          </a:xfrm>
          <a:prstGeom prst="rect">
            <a:avLst/>
          </a:prstGeom>
          <a:noFill/>
          <a:ln>
            <a:noFill/>
          </a:ln>
        </p:spPr>
        <p:txBody>
          <a:bodyPr spcFirstLastPara="1" wrap="square" lIns="91425" tIns="45700" rIns="91425" bIns="45700" anchor="t" anchorCtr="0">
            <a:noAutofit/>
          </a:bodyPr>
          <a:lstStyle/>
          <a:p>
            <a:pPr marL="0" lvl="0" indent="0">
              <a:spcBef>
                <a:spcPts val="0"/>
              </a:spcBef>
              <a:buNone/>
            </a:pPr>
            <a:r>
              <a:rPr lang="en-US" dirty="0">
                <a:solidFill>
                  <a:srgbClr val="404040"/>
                </a:solidFill>
              </a:rPr>
              <a:t>The physical principle of operation of the device is to convert an electrical impulse into a mechanical one. The tooth under study is percussed by the tip of the tip, directed horizontally and at right angles to the middle of the vestibular anatomical plane of the crown of the abutment tooth, at regular intervals with force</a:t>
            </a:r>
            <a:r>
              <a:rPr lang="en-US" sz="1800" b="0" i="0" u="none" dirty="0">
                <a:solidFill>
                  <a:srgbClr val="404040"/>
                </a:solidFill>
                <a:latin typeface="Century Gothic"/>
                <a:ea typeface="Century Gothic"/>
                <a:cs typeface="Century Gothic"/>
                <a:sym typeface="Century Gothic"/>
              </a:rPr>
              <a:t/>
            </a:r>
            <a:br>
              <a:rPr lang="en-US" sz="1800" b="0" i="0" u="none" dirty="0">
                <a:solidFill>
                  <a:srgbClr val="404040"/>
                </a:solidFill>
                <a:latin typeface="Century Gothic"/>
                <a:ea typeface="Century Gothic"/>
                <a:cs typeface="Century Gothic"/>
                <a:sym typeface="Century Gothic"/>
              </a:rPr>
            </a:br>
            <a:endParaRPr dirty="0"/>
          </a:p>
        </p:txBody>
      </p:sp>
      <p:pic>
        <p:nvPicPr>
          <p:cNvPr id="422" name="Google Shape;422;p38"/>
          <p:cNvPicPr preferRelativeResize="0"/>
          <p:nvPr/>
        </p:nvPicPr>
        <p:blipFill rotWithShape="1">
          <a:blip r:embed="rId3">
            <a:alphaModFix/>
          </a:blip>
          <a:srcRect/>
          <a:stretch/>
        </p:blipFill>
        <p:spPr>
          <a:xfrm>
            <a:off x="7715250" y="3730625"/>
            <a:ext cx="3405187" cy="2670175"/>
          </a:xfrm>
          <a:prstGeom prst="rect">
            <a:avLst/>
          </a:prstGeom>
          <a:noFill/>
          <a:ln>
            <a:noFill/>
          </a:ln>
        </p:spPr>
      </p:pic>
      <p:sp>
        <p:nvSpPr>
          <p:cNvPr id="423" name="Google Shape;423;p38"/>
          <p:cNvSpPr txBox="1"/>
          <p:nvPr/>
        </p:nvSpPr>
        <p:spPr>
          <a:xfrm>
            <a:off x="655637" y="2528888"/>
            <a:ext cx="10277475" cy="1201737"/>
          </a:xfrm>
          <a:prstGeom prst="rect">
            <a:avLst/>
          </a:prstGeom>
          <a:noFill/>
          <a:ln>
            <a:noFill/>
          </a:ln>
        </p:spPr>
        <p:txBody>
          <a:bodyPr spcFirstLastPara="1" wrap="square" lIns="91425" tIns="45700" rIns="91425" bIns="45700" anchor="t" anchorCtr="0">
            <a:noAutofit/>
          </a:bodyPr>
          <a:lstStyle/>
          <a:p>
            <a:pPr lvl="0">
              <a:buClr>
                <a:schemeClr val="dk1"/>
              </a:buClr>
              <a:buSzPts val="1800"/>
            </a:pPr>
            <a:r>
              <a:rPr lang="en-US" dirty="0"/>
              <a:t>- </a:t>
            </a:r>
            <a:r>
              <a:rPr lang="en-US" sz="1600" dirty="0"/>
              <a:t>this is an indirect assessment of the condition of the supporting tissues of the tooth, i.e. functional capabilities of the </a:t>
            </a:r>
            <a:r>
              <a:rPr lang="en-US" sz="1600" dirty="0" err="1"/>
              <a:t>periodontium</a:t>
            </a:r>
            <a:r>
              <a:rPr lang="en-US" sz="1600" dirty="0"/>
              <a:t> using the “</a:t>
            </a:r>
            <a:r>
              <a:rPr lang="en-US" sz="1600" dirty="0" err="1"/>
              <a:t>Periotest</a:t>
            </a:r>
            <a:r>
              <a:rPr lang="en-US" sz="1600" dirty="0"/>
              <a:t>” device, the ability of the periodontal tissues to return the tooth to its original position is calculated after the action of a certain external load (functional or pathological) on it.</a:t>
            </a:r>
            <a:endParaRPr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428" name="Google Shape;428;p39"/>
          <p:cNvPicPr preferRelativeResize="0"/>
          <p:nvPr/>
        </p:nvPicPr>
        <p:blipFill rotWithShape="1">
          <a:blip r:embed="rId3">
            <a:alphaModFix/>
          </a:blip>
          <a:srcRect/>
          <a:stretch/>
        </p:blipFill>
        <p:spPr>
          <a:xfrm>
            <a:off x="385762" y="374650"/>
            <a:ext cx="5689600" cy="3797300"/>
          </a:xfrm>
          <a:prstGeom prst="rect">
            <a:avLst/>
          </a:prstGeom>
          <a:noFill/>
          <a:ln>
            <a:noFill/>
          </a:ln>
        </p:spPr>
      </p:pic>
      <p:pic>
        <p:nvPicPr>
          <p:cNvPr id="429" name="Google Shape;429;p39"/>
          <p:cNvPicPr preferRelativeResize="0"/>
          <p:nvPr/>
        </p:nvPicPr>
        <p:blipFill rotWithShape="1">
          <a:blip r:embed="rId4">
            <a:alphaModFix/>
          </a:blip>
          <a:srcRect/>
          <a:stretch/>
        </p:blipFill>
        <p:spPr>
          <a:xfrm>
            <a:off x="6570662" y="985837"/>
            <a:ext cx="2628900" cy="1727200"/>
          </a:xfrm>
          <a:prstGeom prst="rect">
            <a:avLst/>
          </a:prstGeom>
          <a:noFill/>
          <a:ln>
            <a:noFill/>
          </a:ln>
        </p:spPr>
      </p:pic>
      <p:pic>
        <p:nvPicPr>
          <p:cNvPr id="430" name="Google Shape;430;p39"/>
          <p:cNvPicPr preferRelativeResize="0"/>
          <p:nvPr/>
        </p:nvPicPr>
        <p:blipFill rotWithShape="1">
          <a:blip r:embed="rId5">
            <a:alphaModFix/>
          </a:blip>
          <a:srcRect/>
          <a:stretch/>
        </p:blipFill>
        <p:spPr>
          <a:xfrm>
            <a:off x="6570662" y="2897187"/>
            <a:ext cx="2701925" cy="1724025"/>
          </a:xfrm>
          <a:prstGeom prst="rect">
            <a:avLst/>
          </a:prstGeom>
          <a:noFill/>
          <a:ln>
            <a:noFill/>
          </a:ln>
        </p:spPr>
      </p:pic>
      <p:pic>
        <p:nvPicPr>
          <p:cNvPr id="431" name="Google Shape;431;p39"/>
          <p:cNvPicPr preferRelativeResize="0"/>
          <p:nvPr/>
        </p:nvPicPr>
        <p:blipFill rotWithShape="1">
          <a:blip r:embed="rId6">
            <a:alphaModFix/>
          </a:blip>
          <a:srcRect/>
          <a:stretch/>
        </p:blipFill>
        <p:spPr>
          <a:xfrm>
            <a:off x="1314450" y="4621212"/>
            <a:ext cx="2730500" cy="1700212"/>
          </a:xfrm>
          <a:prstGeom prst="rect">
            <a:avLst/>
          </a:prstGeom>
          <a:noFill/>
          <a:ln>
            <a:noFill/>
          </a:ln>
        </p:spPr>
      </p:pic>
      <p:sp>
        <p:nvSpPr>
          <p:cNvPr id="432" name="Google Shape;432;p39"/>
          <p:cNvSpPr txBox="1"/>
          <p:nvPr/>
        </p:nvSpPr>
        <p:spPr>
          <a:xfrm>
            <a:off x="4754562" y="5118100"/>
            <a:ext cx="7951787" cy="708025"/>
          </a:xfrm>
          <a:prstGeom prst="rect">
            <a:avLst/>
          </a:prstGeom>
          <a:noFill/>
          <a:ln>
            <a:noFill/>
          </a:ln>
        </p:spPr>
        <p:txBody>
          <a:bodyPr spcFirstLastPara="1" wrap="square" lIns="91425" tIns="45700" rIns="91425" bIns="45700" anchor="t" anchorCtr="0">
            <a:noAutofit/>
          </a:bodyPr>
          <a:lstStyle/>
          <a:p>
            <a:pPr lvl="0">
              <a:buClr>
                <a:schemeClr val="dk1"/>
              </a:buClr>
              <a:buSzPts val="4000"/>
            </a:pPr>
            <a:r>
              <a:rPr lang="en-US" sz="3200" dirty="0"/>
              <a:t>THANK YOU FOR YOUR ATTENTION!</a:t>
            </a:r>
            <a:endParaRPr sz="3200" dirty="0"/>
          </a:p>
        </p:txBody>
      </p:sp>
      <p:pic>
        <p:nvPicPr>
          <p:cNvPr id="2" name="Рисунок 1"/>
          <p:cNvPicPr>
            <a:picLocks noChangeAspect="1"/>
          </p:cNvPicPr>
          <p:nvPr/>
        </p:nvPicPr>
        <p:blipFill>
          <a:blip r:embed="rId7"/>
          <a:stretch>
            <a:fillRect/>
          </a:stretch>
        </p:blipFill>
        <p:spPr>
          <a:xfrm>
            <a:off x="2121063" y="3075401"/>
            <a:ext cx="7949873" cy="707197"/>
          </a:xfrm>
          <a:prstGeom prst="rect">
            <a:avLst/>
          </a:prstGeom>
        </p:spPr>
      </p:pic>
    </p:spTree>
  </p:cSld>
  <p:clrMapOvr>
    <a:masterClrMapping/>
  </p:clrMapOvr>
</p:sld>
</file>

<file path=ppt/theme/theme1.xml><?xml version="1.0" encoding="utf-8"?>
<a:theme xmlns:a="http://schemas.openxmlformats.org/drawingml/2006/main" name="1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656</Words>
  <Application>Microsoft Office PowerPoint</Application>
  <PresentationFormat>Широкоэкранный</PresentationFormat>
  <Paragraphs>15</Paragraphs>
  <Slides>8</Slides>
  <Notes>8</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14</vt:i4>
      </vt:variant>
      <vt:variant>
        <vt:lpstr>Заголовки слайдов</vt:lpstr>
      </vt:variant>
      <vt:variant>
        <vt:i4>8</vt:i4>
      </vt:variant>
    </vt:vector>
  </HeadingPairs>
  <TitlesOfParts>
    <vt:vector size="26" baseType="lpstr">
      <vt:lpstr>Arial</vt:lpstr>
      <vt:lpstr>Calibri</vt:lpstr>
      <vt:lpstr>Century Gothic</vt:lpstr>
      <vt:lpstr>Noto Sans Symbols</vt:lpstr>
      <vt:lpstr>1_Ion Boardroom</vt:lpstr>
      <vt:lpstr>Ion Boardroom</vt:lpstr>
      <vt:lpstr>3_Ion Boardroom</vt:lpstr>
      <vt:lpstr>2_Ion Boardroom</vt:lpstr>
      <vt:lpstr>4_Ion Boardroom</vt:lpstr>
      <vt:lpstr>5_Ion Boardroom</vt:lpstr>
      <vt:lpstr>6_Ion Boardroom</vt:lpstr>
      <vt:lpstr>7_Ion Boardroom</vt:lpstr>
      <vt:lpstr>8_Ion Boardroom</vt:lpstr>
      <vt:lpstr>9_Ion Boardroom</vt:lpstr>
      <vt:lpstr>10_Ion Boardroom</vt:lpstr>
      <vt:lpstr>11_Ion Boardroom</vt:lpstr>
      <vt:lpstr>12_Ion Boardroom</vt:lpstr>
      <vt:lpstr>13_Ion Boardroom</vt:lpstr>
      <vt:lpstr>Theoretical analysis of periodontal assessment methods</vt:lpstr>
      <vt:lpstr>Gnathodynamometry</vt:lpstr>
      <vt:lpstr>Gnathodynamometry</vt:lpstr>
      <vt:lpstr>Rheoparodontography</vt:lpstr>
      <vt:lpstr>Rheoparodontography</vt:lpstr>
      <vt:lpstr>Презентация PowerPoint</vt:lpstr>
      <vt:lpstr>Periotestometry</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Теоретический разбор методов оценки пародонта</dc:title>
  <dc:creator>User</dc:creator>
  <cp:lastModifiedBy>User</cp:lastModifiedBy>
  <cp:revision>2</cp:revision>
  <dcterms:modified xsi:type="dcterms:W3CDTF">2023-11-07T07:28:37Z</dcterms:modified>
</cp:coreProperties>
</file>