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57400"/>
            <a:ext cx="8839200" cy="2155825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Adhesive bridge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40544" y="4002879"/>
            <a:ext cx="678656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composites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dirty="0"/>
              <a:t>Aesthetics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Withstands high bending loads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Restoration of teeth with low clinical crowns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Gentle tooth preparation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Flaw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dirty="0"/>
              <a:t>Limitation of the thickness of the applied layer.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Adhesive bridge - a cast, metal bridge reinforced on the oral side of natural teeth, to pre-etched enamel, with a composite material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3733800" cy="1399032"/>
          </a:xfrm>
        </p:spPr>
        <p:txBody>
          <a:bodyPr/>
          <a:lstStyle/>
          <a:p>
            <a:r>
              <a:rPr lang="ru-RU" dirty="0" smtClean="0"/>
              <a:t>Состоит из: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r>
              <a:rPr lang="en-US" dirty="0"/>
              <a:t>Supporting elements – </a:t>
            </a:r>
            <a:r>
              <a:rPr lang="en-US" dirty="0" err="1"/>
              <a:t>onlays</a:t>
            </a:r>
            <a:r>
              <a:rPr lang="en-US" dirty="0"/>
              <a:t> and intermediate part – artificial tooth with plastic or ceramic lining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Indications for use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dirty="0"/>
              <a:t>Small defects in the anterior and lateral parts of the dentition.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In young patients with a large crown part of the tooth.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Patients with poor health.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As a direct prosthesis when removing anterior teeth.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As a splinting bridge for periodontal disease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Contraindications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dirty="0"/>
              <a:t>Damage to the structure of hard tissues of teeth.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Long-term dental defects.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Increased tooth wear.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Abnormal bite that prevents the placement of prosthetic parts.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/>
          <a:lstStyle/>
          <a:p>
            <a:r>
              <a:rPr lang="en-US" dirty="0"/>
              <a:t>Manufacturing stages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pPr>
              <a:buNone/>
            </a:pPr>
            <a:r>
              <a:rPr lang="en-US" dirty="0"/>
              <a:t>Clinical:</a:t>
            </a:r>
          </a:p>
          <a:p>
            <a:pPr>
              <a:buNone/>
            </a:pPr>
            <a:r>
              <a:rPr lang="en-US" dirty="0"/>
              <a:t>Examination of the oral cavity, choice of design.</a:t>
            </a:r>
          </a:p>
          <a:p>
            <a:pPr>
              <a:buNone/>
            </a:pPr>
            <a:r>
              <a:rPr lang="en-US" dirty="0"/>
              <a:t>Treatment of abutment teeth for occlusal overlays.</a:t>
            </a:r>
          </a:p>
          <a:p>
            <a:pPr>
              <a:buNone/>
            </a:pPr>
            <a:r>
              <a:rPr lang="en-US" dirty="0"/>
              <a:t>Obtaining a two-layer print.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35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Technical:</a:t>
            </a:r>
          </a:p>
          <a:p>
            <a:pPr>
              <a:buNone/>
            </a:pPr>
            <a:r>
              <a:rPr lang="en-US" dirty="0"/>
              <a:t>Manufacturing of a combined model.</a:t>
            </a:r>
          </a:p>
          <a:p>
            <a:pPr>
              <a:buNone/>
            </a:pPr>
            <a:r>
              <a:rPr lang="en-US" dirty="0"/>
              <a:t>Modeling of support elements and intermediate parts from wax.</a:t>
            </a:r>
          </a:p>
          <a:p>
            <a:pPr>
              <a:buNone/>
            </a:pPr>
            <a:r>
              <a:rPr lang="en-US" dirty="0"/>
              <a:t>Transfer of wax composition to casting.</a:t>
            </a:r>
          </a:p>
          <a:p>
            <a:pPr>
              <a:buNone/>
            </a:pPr>
            <a:r>
              <a:rPr lang="en-US" dirty="0"/>
              <a:t>Fitting the prosthesis on the model, sandblasting.</a:t>
            </a:r>
          </a:p>
          <a:p>
            <a:pPr>
              <a:buNone/>
            </a:pPr>
            <a:r>
              <a:rPr lang="en-US" dirty="0"/>
              <a:t>Modeling the vestibular surface of the intermediate part from wax.</a:t>
            </a:r>
          </a:p>
          <a:p>
            <a:pPr>
              <a:buNone/>
            </a:pPr>
            <a:r>
              <a:rPr lang="en-US" dirty="0"/>
              <a:t>Plastering into a ditch.</a:t>
            </a:r>
          </a:p>
          <a:p>
            <a:pPr>
              <a:buNone/>
            </a:pPr>
            <a:r>
              <a:rPr lang="en-US" dirty="0"/>
              <a:t>Replacing wax with plastic.</a:t>
            </a:r>
          </a:p>
          <a:p>
            <a:pPr>
              <a:buNone/>
            </a:pPr>
            <a:r>
              <a:rPr lang="en-US" dirty="0"/>
              <a:t>Processing, grinding, polishing.</a:t>
            </a:r>
            <a:endParaRPr lang="ru-RU" dirty="0" smtClean="0"/>
          </a:p>
          <a:p>
            <a:pPr marL="578358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381000" y="267494"/>
            <a:ext cx="76200" cy="45719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8600"/>
            <a:ext cx="89154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Clinical:</a:t>
            </a:r>
          </a:p>
          <a:p>
            <a:pPr>
              <a:buNone/>
            </a:pPr>
            <a:r>
              <a:rPr lang="en-US" dirty="0"/>
              <a:t>Fixation of a bridge in the oral cavity on a composite material</a:t>
            </a:r>
          </a:p>
          <a:p>
            <a:pPr>
              <a:buNone/>
            </a:pPr>
            <a:r>
              <a:rPr lang="en-US" dirty="0"/>
              <a:t>Composite materials are:</a:t>
            </a:r>
          </a:p>
          <a:p>
            <a:pPr>
              <a:buNone/>
            </a:pPr>
            <a:r>
              <a:rPr lang="en-US" dirty="0"/>
              <a:t>Cementing</a:t>
            </a:r>
          </a:p>
          <a:p>
            <a:pPr>
              <a:buNone/>
            </a:pPr>
            <a:r>
              <a:rPr lang="en-US" dirty="0"/>
              <a:t>Adhesive</a:t>
            </a:r>
          </a:p>
          <a:p>
            <a:pPr>
              <a:buNone/>
            </a:pPr>
            <a:r>
              <a:rPr lang="en-US" dirty="0"/>
              <a:t>Restorative</a:t>
            </a:r>
          </a:p>
          <a:p>
            <a:pPr>
              <a:buNone/>
            </a:pPr>
            <a:r>
              <a:rPr lang="en-US" dirty="0"/>
              <a:t>Sealing</a:t>
            </a:r>
          </a:p>
          <a:p>
            <a:pPr>
              <a:buNone/>
            </a:pPr>
            <a:r>
              <a:rPr lang="en-US" dirty="0"/>
              <a:t>Facing</a:t>
            </a:r>
            <a:endParaRPr lang="ru-RU" dirty="0" smtClean="0"/>
          </a:p>
          <a:p>
            <a:pPr marL="578358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Classification of composites by type of polymerization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dirty="0"/>
              <a:t>Chemical polymerization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Polymerization by heat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Polymerization under the influence of light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</TotalTime>
  <Words>281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Gothic</vt:lpstr>
      <vt:lpstr>Verdana</vt:lpstr>
      <vt:lpstr>Wingdings 2</vt:lpstr>
      <vt:lpstr>Яркая</vt:lpstr>
      <vt:lpstr>Adhesive bridge</vt:lpstr>
      <vt:lpstr>Презентация PowerPoint</vt:lpstr>
      <vt:lpstr>Состоит из:</vt:lpstr>
      <vt:lpstr>Indications for use</vt:lpstr>
      <vt:lpstr>Contraindications</vt:lpstr>
      <vt:lpstr>Manufacturing stages</vt:lpstr>
      <vt:lpstr>Презентация PowerPoint</vt:lpstr>
      <vt:lpstr>Презентация PowerPoint</vt:lpstr>
      <vt:lpstr>Classification of composites by type of polymerization</vt:lpstr>
      <vt:lpstr>Advantages of composites</vt:lpstr>
      <vt:lpstr>Flaw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Адгезивный мостовидный протез</dc:title>
  <dc:creator>Зуботехники</dc:creator>
  <cp:lastModifiedBy>User</cp:lastModifiedBy>
  <cp:revision>5</cp:revision>
  <dcterms:created xsi:type="dcterms:W3CDTF">2015-01-22T12:16:25Z</dcterms:created>
  <dcterms:modified xsi:type="dcterms:W3CDTF">2023-11-07T09:01:27Z</dcterms:modified>
</cp:coreProperties>
</file>