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7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2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18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1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9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6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0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pPr defTabSz="914400"/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pPr defTabSz="914400"/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9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57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732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84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76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710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903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 </a:t>
            </a:r>
          </a:p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5244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Благодарю </a:t>
            </a:r>
          </a:p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75948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Спасибо </a:t>
            </a:r>
          </a:p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99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4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4B4CF6-8298-45A3-BC91-8964226B63F7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FF5B-3A30-4F0F-9867-A53CC8BE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7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pPr defTabSz="914400"/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9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0950" y="1826931"/>
            <a:ext cx="5486400" cy="2429363"/>
          </a:xfrm>
        </p:spPr>
        <p:txBody>
          <a:bodyPr>
            <a:noAutofit/>
          </a:bodyPr>
          <a:lstStyle/>
          <a:p>
            <a:r>
              <a:rPr lang="en-US" sz="2800" b="1" dirty="0"/>
              <a:t>Principles of promotion of pharmacy products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15871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Abdullina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Ylia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1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869D5-C502-48F3-AC13-421150E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 as a process typically involves four components: 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Advertisers (clients). 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Advertising agencies. 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Means of advertising (advertising package).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Consumers (advertising audience) goods and services. </a:t>
            </a:r>
            <a:r>
              <a:rPr lang="ru-RU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1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4DA92-D8E2-40DC-A944-ABF26AAF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 of medicines is particularly associated with the characteristics of this market. 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features are: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consumer of advertising often is not a consumer of product;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advertising of the merits of the company (a prestigious advertising) is more important in the market of drugs than many others; 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due to the nature of products is often confused with advertising information science. 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one hand, advertising can make the results of studies on the other – positive research reports in prestigious journals may promote the sale of products;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doctor is a person who takes a rational decision, because the emotional appeals of advertising may be unacceptable to the consumer;</a:t>
            </a:r>
            <a:b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7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0ED170-51FC-4410-B52A-CB4F6AF1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Information definition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is  knowledge obtained from investigation, study, or instruction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7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F1FCB-7BFE-496D-B42E-C4FD97BD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process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658415-F390-4C7D-B6E5-07656F919C97}"/>
              </a:ext>
            </a:extLst>
          </p:cNvPr>
          <p:cNvPicPr/>
          <p:nvPr/>
        </p:nvPicPr>
        <p:blipFill rotWithShape="1">
          <a:blip r:embed="rId2"/>
          <a:srcRect l="30000" t="27521" r="27905" b="23890"/>
          <a:stretch/>
        </p:blipFill>
        <p:spPr>
          <a:xfrm>
            <a:off x="1035697" y="1483567"/>
            <a:ext cx="8864082" cy="48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2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A3806-2653-4339-ABB9-C91FC710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8038B-48AB-449D-A985-EE98C72A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What is the Impact of Information Technology on Society - TechSAA">
            <a:extLst>
              <a:ext uri="{FF2B5EF4-FFF2-40B4-BE49-F238E27FC236}">
                <a16:creationId xmlns:a16="http://schemas.microsoft.com/office/drawing/2014/main" xmlns="" id="{FAEBF947-0B2C-4571-AF3D-F539226D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0"/>
            <a:ext cx="1172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7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968E8-E9B0-473B-8214-EE9E6F18D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5727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Advertising and sales promotion of pharmaceutical goods.</a:t>
            </a:r>
            <a:br>
              <a:rPr lang="en-US" sz="5400" dirty="0"/>
            </a:br>
            <a:r>
              <a:rPr lang="en-US" sz="5400" dirty="0"/>
              <a:t>Modern information technologies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7978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24D22-2B2A-4670-A4F1-464EB031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23367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Advertising and sales promotion of pharmaceutical goods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093C3F-F008-4AB4-A0E5-02C5F24A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25" y="1171175"/>
            <a:ext cx="9404723" cy="1400530"/>
          </a:xfrm>
        </p:spPr>
        <p:txBody>
          <a:bodyPr/>
          <a:lstStyle/>
          <a:p>
            <a:r>
              <a:rPr lang="en-US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creation and support term relations between the enterprise and the market in order to activate selling of goods and creating a positive image through information, persuasion and reminders about their activities. Promotion policy is carried out in order to increase sales, enhance their efficiency and overall profitability of business</a:t>
            </a:r>
            <a:endParaRPr lang="ru-RU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5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ACF4C-C093-4F70-84FC-AEEB487F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urposes: </a:t>
            </a:r>
            <a:b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 inform prospective customers about the goods, services, terms of sale; </a:t>
            </a:r>
            <a:b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 convince the buyer to give preference to these products, go shopping in these retail establishments; - to make the buyer to act to direct his behavior to the fact that the market offers at the moment and not to delay the purchase for the future;</a:t>
            </a:r>
            <a:b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to form loyalty to this brand;</a:t>
            </a:r>
            <a:b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to stimulate process of acquiring of goods and others</a:t>
            </a:r>
            <a:endParaRPr lang="ru-RU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8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59022-C24A-44CD-8DD8-03CBFB42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02" y="1283142"/>
            <a:ext cx="9404723" cy="1400530"/>
          </a:xfrm>
        </p:spPr>
        <p:txBody>
          <a:bodyPr/>
          <a:lstStyle/>
          <a:p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 appears in four roles: 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marketing, 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communication,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and social. </a:t>
            </a:r>
            <a:r>
              <a:rPr lang="ru-RU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4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B0C6-0D46-43C4-8789-2CB9A919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66" y="1497747"/>
            <a:ext cx="9404723" cy="1400530"/>
          </a:xfrm>
        </p:spPr>
        <p:txBody>
          <a:bodyPr/>
          <a:lstStyle/>
          <a:p>
            <a:r>
              <a:rPr lang="en-US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 is tool convincing information about a product or company, the commercial promotion of consumer goods and the good qualities of the company, the tool that prepares an active and potential customer to purchas</a:t>
            </a: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4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9E96A8-25F3-4CAB-B7FB-217C72D2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66" y="1926955"/>
            <a:ext cx="9404723" cy="1400530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 can be viewed in three ways: 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In-house advertising; 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Advertising to create the company's prestige in the community (public relations); </a:t>
            </a:r>
            <a:b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Advertising to increase sales.</a:t>
            </a:r>
            <a:r>
              <a:rPr lang="ru-RU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2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69DCE-8B8D-459B-A4C0-035D46BE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04" y="2028470"/>
            <a:ext cx="9404723" cy="1400530"/>
          </a:xfrm>
        </p:spPr>
        <p:txBody>
          <a:bodyPr/>
          <a:lstStyle/>
          <a:p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the prestigious, in-house and commercial advertising, advertising division is used for </a:t>
            </a:r>
            <a:r>
              <a:rPr lang="en-US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(immediate) and indirect.</a:t>
            </a:r>
            <a:r>
              <a:rPr lang="ru-RU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55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189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Ион</vt:lpstr>
      <vt:lpstr>Тема Office</vt:lpstr>
      <vt:lpstr>Principles of promotion of pharmacy products  </vt:lpstr>
      <vt:lpstr>Advertising and sales promotion of pharmaceutical goods. Modern information technologies </vt:lpstr>
      <vt:lpstr>Advertising and sales promotion of pharmaceutical goods</vt:lpstr>
      <vt:lpstr>Promotion is the creation and support term relations between the enterprise and the market in order to activate selling of goods and creating a positive image through information, persuasion and reminders about their activities. Promotion policy is carried out in order to increase sales, enhance their efficiency and overall profitability of business</vt:lpstr>
      <vt:lpstr>Purposes:  - to inform prospective customers about the goods, services, terms of sale;  - to convince the buyer to give preference to these products, go shopping in these retail establishments; - to make the buyer to act to direct his behavior to the fact that the market offers at the moment and not to delay the purchase for the future;  - to form loyalty to this brand;  - to stimulate process of acquiring of goods and others</vt:lpstr>
      <vt:lpstr>Advertising appears in four roles:  marketing,  communication, economic and social.  </vt:lpstr>
      <vt:lpstr>Advertising is tool convincing information about a product or company, the commercial promotion of consumer goods and the good qualities of the company, the tool that prepares an active and potential customer to purchase</vt:lpstr>
      <vt:lpstr>Advertising can be viewed in three ways:  1. In-house advertising;  2. Advertising to create the company's prestige in the community (public relations);  3. Advertising to increase sales. </vt:lpstr>
      <vt:lpstr>In addition to the prestigious, in-house and commercial advertising, advertising division is used for direct (immediate) and indirect. </vt:lpstr>
      <vt:lpstr>Advertising as a process typically involves four components:  1. Advertisers (clients).  2. Advertising agencies.  3. Means of advertising (advertising package).  4. Consumers (advertising audience) goods and services.  </vt:lpstr>
      <vt:lpstr>Advertising of medicines is particularly associated with the characteristics of this market.  These features are:  - consumer of advertising often is not a consumer of product;  - advertising of the merits of the company (a prestigious advertising) is more important in the market of drugs than many others;  - due to the nature of products is often confused with advertising information science.  On the one hand, advertising can make the results of studies on the other – positive research reports in prestigious journals may promote the sale of products;  - doctor is a person who takes a rational decision, because the emotional appeals of advertising may be unacceptable to the consumer; </vt:lpstr>
      <vt:lpstr>Information definition is  knowledge obtained from investigation, study, or instruction</vt:lpstr>
      <vt:lpstr>Information process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and sales promotion of pharmaceutical goods. Modern information technologies</dc:title>
  <dc:creator>Irina Ulyanova</dc:creator>
  <cp:lastModifiedBy>Юлия Абдуллина</cp:lastModifiedBy>
  <cp:revision>3</cp:revision>
  <dcterms:created xsi:type="dcterms:W3CDTF">2021-09-21T18:35:45Z</dcterms:created>
  <dcterms:modified xsi:type="dcterms:W3CDTF">2024-01-08T18:03:39Z</dcterms:modified>
</cp:coreProperties>
</file>