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19.05.2024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Спасибо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19.05.2024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19.05.2024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19.05.2024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19.05.2024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Организация обучения персонала, занятого на производстве лекарственных препаратов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Института Фармации,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фармацевтических наук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Тухбатуллина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Р.Г.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3499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процесса обучения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5844"/>
            <a:ext cx="10515600" cy="486111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квалификации  персонала и потребности в повышении квалификации, включая обучение, осуществляется в ходе текущей оценки качества работы персонала, проводимой руководителями  соответствующих структурных подразделений. При этом требования к квалификации персонала устанавливаются в должностных инструкциях.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обучения на предприятии включает проведение первичного обучения, периодического, специального и экстренного обучения.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проводится в соответствии  с программами и планами-графиками. Проведение обучения обязательно  фиксируется  в соответствующих документах. Результатами оценки являются знания и практические навыки при аттестации сотрудников и в ходе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самоинспекций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обучение проводится при приеме на работу: менеджер ООК по обучению доводит до сотрудника суть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особенности производства ЛС, важность и необходимость выполнения требований производства согласно программе первичного обучения в соответствии с должностью. Проводятся все виды инструктажа  и работник допускается к работе.  Составляется протокол введения в должность и согласовывает с начальником ООК.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1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6"/>
            <a:ext cx="10515600" cy="450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процесса обучения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6206"/>
            <a:ext cx="10515600" cy="476075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обучение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структурном подразделении проводят руководители или ведущие специалисты.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персонала, занятого на производстве  и контроля качества в протокол введения в должность включают практический раздел а затем в течение трех рабочих дней проводится аттестация комиссией и составляется аттестационный лист.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Периодическое обучение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поддержание имеющегося уровня компетентности работников и проведение в связи с изменяющимися производственными условиями ежегодно.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7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6"/>
            <a:ext cx="10515600" cy="3945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процесса обучения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0450"/>
            <a:ext cx="10515600" cy="481651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обучение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должности проводится внутри подразделения. Для каждой должности составляется перечень стандартных операционных процедур (СОП) и проводится обучение не реже одного раза в год в форме инструктажа, учебного семинара,  др. Обучение по СОП проводится без отрыва от производства с обязательной записью в Индивидуальном листе обучения.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согласовываются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руководителями по направлениям , руководителями подразделений, начальником ООК и утверждается генеральным директором предприятия.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7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3499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процесса обучения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956" y="1315844"/>
            <a:ext cx="10840844" cy="51184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Специальное обучение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 на предприятии  при любых изменениях, влияющих на производственную деятельность персонала : введение в действие  новых или изменение действующих внешних или внутренних регламентирующих документов: новые формы  отчетных  и рабочих документов; изменение в технологии  или методах анализа;  установка нового или  дополнительного  оборудования  и технических средств  или изменения в системе; изменения последовательности  выполнения процедур; изменение схем  движения материальных потоков, персонала и т.д.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Экстренное обучение  является внеплановым и организуется в случае возникновения или повторения нештатной ситуации, в рамках проведения корректирующих или предупреждающих действий, после происшествий или нарушении по ТБ, по предписанию контролирующих организаций.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системы обучения персонала предмет инспекционных проверок предприятия.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8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31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943612"/>
            <a:ext cx="10515600" cy="4391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957" y="1382750"/>
            <a:ext cx="11162370" cy="512956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-целенаправленный, систематический, планомерный процесс передачи знаний, умений, навыков от носителей знаний и опыта к обучаемым.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персонала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-это различные формы получения работниками знаний, необходимых для достижения стратегических целей предприятия.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-знания, навыки и осведомленность по определенному кругу вопросов в какой-либо области и умение применять их в практической деятельности.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8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427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Формы обучения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745" y="1393902"/>
            <a:ext cx="11329639" cy="507380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учебное занятие, в ходе которого знания и информация передаются докладчиком какой-либо аудитории. Семинары способствуют повышению образовательного уровня, обмена опытом и мнениями по различным вопросам, связанным с основной деятельностью всех, кто участвует в данном предприятии.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активного обучения, направленная на развитие и применение знаний, информации, умений и навыков на практике. Тренинги создают условия для самостоятельного поиска участниками способов решения поставленных задач/проблем в реальной ситуации с дальнейшим разбором и анализом получаемых результатов.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индивидуальный тренинг работника с наставником или специалистом в условиях рабочего места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7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4614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Формы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7356"/>
            <a:ext cx="10515600" cy="4749607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dirty="0" smtClean="0"/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семинар, организованный посредством интернет-технологий.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приобретению опыта работы  и закрепленная на практике профессиональных знаний, умений, навыков или повышение квалификации  по специальности,  а также работа  по специальности  в течение определенного  испытательного срока  для определения возможности  зачисления  на штатную должность. Стажировка предполагает обучение работника  в процессе трудовой деятельности.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4391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Нормативно-правовое основание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477190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надлежащей производственной практики, закрепленные Решением Совета Евразийской экономической комиссии ( ВЭК)  от 03.11.2016 №77  определено, что производитель лекарственных препаратов  должен обеспечить обучение  персонала, должностные обязанности  которого предполагают  пребывание  в производственных и складских зонах  или контрольных лабораториях, а также другого персонала, деятельность которого  может оказать  влияние  на качество продукции.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нормативно-правовой акт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(НПА):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должны понимать свои каждодневные обязанности, это сводит к минимуму недопонимание  и риск для качества продукции;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нутренний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НПА: порядок обучения персонала определяют стандарты предприятия «Система обучения персонала» и «Положение об обучении персонала»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3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4829"/>
            <a:ext cx="10515600" cy="3345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Заполняемые формы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502" y="1059366"/>
            <a:ext cx="10874298" cy="55644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Программа обучения персонала</a:t>
            </a:r>
          </a:p>
          <a:p>
            <a:r>
              <a:rPr lang="ru-RU" sz="2400" dirty="0" smtClean="0"/>
              <a:t>План-график обучения персонала</a:t>
            </a:r>
          </a:p>
          <a:p>
            <a:r>
              <a:rPr lang="ru-RU" sz="2400" dirty="0" smtClean="0"/>
              <a:t>Журнал регистрации вводного инструктажа по </a:t>
            </a:r>
            <a:r>
              <a:rPr lang="en-US" sz="2400" dirty="0" smtClean="0"/>
              <a:t>GMP</a:t>
            </a:r>
          </a:p>
          <a:p>
            <a:r>
              <a:rPr lang="ru-RU" sz="2400" dirty="0" smtClean="0"/>
              <a:t>Протокол введения в должность</a:t>
            </a:r>
          </a:p>
          <a:p>
            <a:r>
              <a:rPr lang="ru-RU" sz="2400" dirty="0" smtClean="0"/>
              <a:t>Аттестационный лист</a:t>
            </a:r>
          </a:p>
          <a:p>
            <a:r>
              <a:rPr lang="ru-RU" sz="2400" dirty="0" smtClean="0"/>
              <a:t>Перечень стандартных операционных процедур, относящихся к должности</a:t>
            </a:r>
          </a:p>
          <a:p>
            <a:r>
              <a:rPr lang="ru-RU" sz="2400" dirty="0" smtClean="0"/>
              <a:t>Список группы</a:t>
            </a:r>
          </a:p>
          <a:p>
            <a:r>
              <a:rPr lang="ru-RU" sz="2400" dirty="0" smtClean="0"/>
              <a:t>Акт проведения обучения</a:t>
            </a:r>
          </a:p>
          <a:p>
            <a:r>
              <a:rPr lang="ru-RU" sz="2400" dirty="0" smtClean="0"/>
              <a:t>Индивидуальный лист обучения</a:t>
            </a:r>
          </a:p>
          <a:p>
            <a:r>
              <a:rPr lang="ru-RU" sz="2400" dirty="0" smtClean="0"/>
              <a:t>Анкета потребности в обучении</a:t>
            </a:r>
          </a:p>
          <a:p>
            <a:r>
              <a:rPr lang="ru-RU" sz="2400" dirty="0" smtClean="0"/>
              <a:t>Заявка на обучение</a:t>
            </a:r>
          </a:p>
          <a:p>
            <a:r>
              <a:rPr lang="ru-RU" sz="2400" dirty="0" smtClean="0"/>
              <a:t>Протокол проверки документов по обучению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385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3499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ответственности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049" y="1315844"/>
            <a:ext cx="11307335" cy="528567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 ответственность  за организацию  и функционирование  системы обучения по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общим вопросам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фармпроизводства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предприятии может нести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лицо.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обеспечения качества  (ООК)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производства, руководитель  подразделения контроля качества несут ответственность  за организацию  общего по предприятию  периодического  обучения по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GMP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общим  вопросам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фармпроизводства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осуществляет контроль  выполнения  данного стандарта.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 по качеству ООК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отвечающий  за обучение , несет ответственность  за подготовку  всех документов  по внутреннему  и внешнему обучению и аттестации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38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3722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ответственности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595" y="1338146"/>
            <a:ext cx="11195825" cy="528567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структурных подразделений могут нести ответственность за 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организацию первичного обучения сотрудников;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организацию внутреннего повторного (периодического, специального,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экстреннего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внешнего обучения сотрудников своих подразделений;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Своевременную разработку программ, план-графиков, тестов и заполнение документов по обучению персонала внутри своих подразделений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работе с персоналом является держателем бюджета процесса внешнего обучения.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1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6"/>
            <a:ext cx="10515600" cy="361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ответственности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6996"/>
            <a:ext cx="10870580" cy="510725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структурных подразделений и ведущие специалисты обязаны систематически повышать свою квалификацию, иметь общую подготовку по отраслевым требованиям и знать последние достижения в своей области.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сотрудники предприятия, деятельность которых может повлиять  на качество выпускаемой продукции, проводят обучение в установленном на предприятии порядке.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01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982</Words>
  <Application>Microsoft Office PowerPoint</Application>
  <PresentationFormat>Широкоэкранный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Blogger Sans</vt:lpstr>
      <vt:lpstr>Blogger Sans Light</vt:lpstr>
      <vt:lpstr>Book Antiqua</vt:lpstr>
      <vt:lpstr>Calibri</vt:lpstr>
      <vt:lpstr>Times New Roman</vt:lpstr>
      <vt:lpstr>Тема Office</vt:lpstr>
      <vt:lpstr>Организация обучения персонала, занятого на производстве лекарственных препаратов</vt:lpstr>
      <vt:lpstr>Основные понятия</vt:lpstr>
      <vt:lpstr>Формы обучения</vt:lpstr>
      <vt:lpstr>Формы обучения</vt:lpstr>
      <vt:lpstr>Нормативно-правовое основание</vt:lpstr>
      <vt:lpstr>Заполняемые формы</vt:lpstr>
      <vt:lpstr>Центры ответственности</vt:lpstr>
      <vt:lpstr>Центры ответственности</vt:lpstr>
      <vt:lpstr>Центры ответственности</vt:lpstr>
      <vt:lpstr>Организация процесса обучения</vt:lpstr>
      <vt:lpstr>Организация процесса обучения</vt:lpstr>
      <vt:lpstr>Организация процесса обучения</vt:lpstr>
      <vt:lpstr>Организация процесса обучения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рузалия Тухбатуллина</cp:lastModifiedBy>
  <cp:revision>37</cp:revision>
  <dcterms:created xsi:type="dcterms:W3CDTF">2020-04-23T06:28:02Z</dcterms:created>
  <dcterms:modified xsi:type="dcterms:W3CDTF">2024-05-19T13:57:37Z</dcterms:modified>
</cp:coreProperties>
</file>