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2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9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8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1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8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9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01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9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1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3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ECE68-FF0E-489E-886C-100DCCF51D05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EF2E-DAF0-4AAB-B48A-9DDF969DC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8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УПРАЖНЕНИЯ НА КООРДИНАЦИЮ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4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dzeninfra.ru/get-zen_doc/5163173/pub_62b9c4b4b6b2b03b0f761eb2_62c2ab8c6437692bc80160c0/scale_24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14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-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3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-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18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-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5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-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0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https://dzen.ru/a/YrnEtLaysDsPdh6y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968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Широкоэкранный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УПРАЖНЕНИЯ НА КООРДИНАЦИЮ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НА КООРДИНАЦИЮ</dc:title>
  <dc:creator>Нияз Бикчурин</dc:creator>
  <cp:lastModifiedBy>Нияз Бикчурин</cp:lastModifiedBy>
  <cp:revision>1</cp:revision>
  <dcterms:created xsi:type="dcterms:W3CDTF">2024-10-04T06:00:11Z</dcterms:created>
  <dcterms:modified xsi:type="dcterms:W3CDTF">2024-10-04T06:00:17Z</dcterms:modified>
</cp:coreProperties>
</file>