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ECE68-FF0E-489E-886C-100DCCF51D05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EF2E-DAF0-4AAB-B48A-9DDF969DC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327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ECE68-FF0E-489E-886C-100DCCF51D05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EF2E-DAF0-4AAB-B48A-9DDF969DC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59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ECE68-FF0E-489E-886C-100DCCF51D05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EF2E-DAF0-4AAB-B48A-9DDF969DC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786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ECE68-FF0E-489E-886C-100DCCF51D05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EF2E-DAF0-4AAB-B48A-9DDF969DC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619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ECE68-FF0E-489E-886C-100DCCF51D05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EF2E-DAF0-4AAB-B48A-9DDF969DC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827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ECE68-FF0E-489E-886C-100DCCF51D05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EF2E-DAF0-4AAB-B48A-9DDF969DC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291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ECE68-FF0E-489E-886C-100DCCF51D05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EF2E-DAF0-4AAB-B48A-9DDF969DC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34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ECE68-FF0E-489E-886C-100DCCF51D05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EF2E-DAF0-4AAB-B48A-9DDF969DC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016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ECE68-FF0E-489E-886C-100DCCF51D05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EF2E-DAF0-4AAB-B48A-9DDF969DC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793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ECE68-FF0E-489E-886C-100DCCF51D05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EF2E-DAF0-4AAB-B48A-9DDF969DC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41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ECE68-FF0E-489E-886C-100DCCF51D05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EF2E-DAF0-4AAB-B48A-9DDF969DC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83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ECE68-FF0E-489E-886C-100DCCF51D05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AEF2E-DAF0-4AAB-B48A-9DDF969DC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287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УПРАЖНЕНИЯ НА КООРДИНАЦИЮ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345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avatars.dzeninfra.ru/get-zen_doc/5163173/pub_62b9c4b4b6b2b03b0f761eb2_62c2ab8c6437692bc80160c0/scale_240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2496" y="1825625"/>
            <a:ext cx="652700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6140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-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2496" y="1825625"/>
            <a:ext cx="652700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713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-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2496" y="1825625"/>
            <a:ext cx="652700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3184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-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2496" y="1825625"/>
            <a:ext cx="652700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5956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-1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2496" y="1825625"/>
            <a:ext cx="652700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701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https://dzen.ru/a/YrnEtLaysDsPdh6y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49680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Широкоэкранный</PresentationFormat>
  <Paragraphs>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УПРАЖНЕНИЯ НА КООРДИНАЦИЮ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УПРАЖНЕНИЯ НА КООРДИНАЦИЮ</dc:title>
  <dc:creator>Нияз Бикчурин</dc:creator>
  <cp:lastModifiedBy>Нияз Бикчурин</cp:lastModifiedBy>
  <cp:revision>1</cp:revision>
  <dcterms:created xsi:type="dcterms:W3CDTF">2024-10-04T06:00:11Z</dcterms:created>
  <dcterms:modified xsi:type="dcterms:W3CDTF">2024-10-04T06:00:17Z</dcterms:modified>
</cp:coreProperties>
</file>