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19EB-F1AA-4AA1-993A-562B71D432F4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53BC5-287F-4ADB-9587-4333E59A2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772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19EB-F1AA-4AA1-993A-562B71D432F4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53BC5-287F-4ADB-9587-4333E59A2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31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19EB-F1AA-4AA1-993A-562B71D432F4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53BC5-287F-4ADB-9587-4333E59A2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811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19EB-F1AA-4AA1-993A-562B71D432F4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53BC5-287F-4ADB-9587-4333E59A2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572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19EB-F1AA-4AA1-993A-562B71D432F4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53BC5-287F-4ADB-9587-4333E59A2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124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19EB-F1AA-4AA1-993A-562B71D432F4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53BC5-287F-4ADB-9587-4333E59A2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99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19EB-F1AA-4AA1-993A-562B71D432F4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53BC5-287F-4ADB-9587-4333E59A2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736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19EB-F1AA-4AA1-993A-562B71D432F4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53BC5-287F-4ADB-9587-4333E59A2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849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19EB-F1AA-4AA1-993A-562B71D432F4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53BC5-287F-4ADB-9587-4333E59A2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704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19EB-F1AA-4AA1-993A-562B71D432F4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53BC5-287F-4ADB-9587-4333E59A2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436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19EB-F1AA-4AA1-993A-562B71D432F4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53BC5-287F-4ADB-9587-4333E59A2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274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819EB-F1AA-4AA1-993A-562B71D432F4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53BC5-287F-4ADB-9587-4333E59A2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78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206" y="0"/>
            <a:ext cx="60015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114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238" y="0"/>
            <a:ext cx="710418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3534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Полина Зайцева</dc:creator>
  <cp:lastModifiedBy>Полина Зайцева</cp:lastModifiedBy>
  <cp:revision>1</cp:revision>
  <dcterms:created xsi:type="dcterms:W3CDTF">2024-10-16T07:51:20Z</dcterms:created>
  <dcterms:modified xsi:type="dcterms:W3CDTF">2024-10-16T07:53:13Z</dcterms:modified>
</cp:coreProperties>
</file>