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85" r:id="rId4"/>
    <p:sldId id="274" r:id="rId5"/>
    <p:sldId id="277" r:id="rId6"/>
    <p:sldId id="278" r:id="rId7"/>
    <p:sldId id="286" r:id="rId8"/>
    <p:sldId id="287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94660"/>
  </p:normalViewPr>
  <p:slideViewPr>
    <p:cSldViewPr>
      <p:cViewPr varScale="1">
        <p:scale>
          <a:sx n="86" d="100"/>
          <a:sy n="86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A105-301E-45C7-B131-83702B6EFA8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FB75-0759-44D0-A5B1-05AC4821B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940667" cy="18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2048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 выполнения внутривенных инъекций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352928" cy="720080"/>
          </a:xfrm>
        </p:spPr>
        <p:txBody>
          <a:bodyPr>
            <a:normAutofit fontScale="92500" lnSpcReduction="10000"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Продезинфицируйте все материалы, которые использовали во время инъекции.</a:t>
            </a: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9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ebryakova\Documents\Новая папка\В работе\Инъекции\картинки\презентация\20160906_210720-1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797013" cy="382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352928" cy="384448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Обработайте руки гигиеническим способом, высушите.</a:t>
            </a: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10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serebryakova\Documents\Новая папка\В работе\Инъекции\картинки\презентация\Vrach-dolzhen-vyimyit-ruki-posle-osmo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309964" cy="3982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352928" cy="600472"/>
          </a:xfrm>
        </p:spPr>
        <p:txBody>
          <a:bodyPr>
            <a:normAutofit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Спросите пациента, как он себя чувствует после процедуры.</a:t>
            </a: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11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serebryakova\Documents\Новая папка\В работе\Инъекции\картинки\презентация\2_IMG_1609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8352928" cy="600472"/>
          </a:xfrm>
        </p:spPr>
        <p:txBody>
          <a:bodyPr>
            <a:normAutofit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Сделайте запись о выполнении инъекции в журнале.</a:t>
            </a: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12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serebryakova\Documents\Новая папка\В работе\Инъекции\картинки\презентация\1333 журнал проведения внутривенных инъекций_Страница_3-1403x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7"/>
            <a:ext cx="6264696" cy="4429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352928" cy="1248544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Выберите, осмотрите 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пропальпируйте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область предполагаемой инъекции. </a:t>
            </a:r>
          </a:p>
          <a:p>
            <a:pPr algn="l">
              <a:buClr>
                <a:srgbClr val="006638"/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выполнении процедуры в область локтевой ямки попросите пациента максимально разогнуть руку в локтевом суставе. Для этого подложите под его локоть клеенчатую подушечку.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serebryakova\Documents\Новая папка\В работе\Инъекции\картинки\презентация\f01ce1251592a92a2c882f43304a5e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025727" cy="3350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352928" cy="816496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Наложите жгут на рубашку или пеленку так, чтобы при этом пульс на ближайшей артерии пальпировался, и попросите пациента несколько раз сжать и разжать кулак.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erebryakova\Documents\Новая папка\В работе\Инъекции\картинки\презентация\kriterij-pravilnosti-nalozhenija-zhguta-pered_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5112568" cy="420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352928" cy="864096"/>
          </a:xfrm>
        </p:spPr>
        <p:txBody>
          <a:bodyPr>
            <a:normAutofit fontScale="850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Обработайте место инъекции не менее чем двумя салфетками или шариками, смоченными антисептиком, движениями в одном направлении. Одновременно с этим определите наиболее наполненную вену.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aserebryakova\Documents\Новая папка\В работе\Инъекции\картинки\презентаци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689219" cy="405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352928" cy="816496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Возьмите шприц, фиксируя указательным пальцем канюлю иглы. Остальные пальцы должны обхватывать цилиндр шприца сверху.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ebryakova\Documents\Новая папка\В работе\Инъекции\картинки\презентаци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971925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352928" cy="10801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Другой рукой натяните кожу в области венепункции, фиксируя вену. Держа иглу срезом вверх параллельно коже, введите ее в вену не более чем на половину длины. При введении иглы в вену ощущается «попадание в пустоту».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ebryakova\Documents\Новая папка\В работе\Инъекции\картинки\Ин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320480" cy="2808312"/>
          </a:xfrm>
          <a:prstGeom prst="rect">
            <a:avLst/>
          </a:prstGeom>
          <a:noFill/>
        </p:spPr>
      </p:pic>
      <p:pic>
        <p:nvPicPr>
          <p:cNvPr id="3075" name="Picture 3" descr="C:\Users\aserebryakova\Documents\Новая папка\В работе\Инъекции\картинки\Ин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170080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352928" cy="12241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Убедитесь, что игла в вене. Для этого, держа шприц одной рукой, другой потяните поршень на себя. При этом в шприц должна поступить темная венозная кровь. Развяжите или ослабьте жгут и попросите пациента разжать кулак. Чтобы убедиться, что при ослаблении жгута игла не вышла из вены, еще раз потяните на себя поршень.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ebryakova\Documents\Новая папка\В работе\Инъекции\картинки\презентация\v4-728px-Inject-Into-a-Vein-Step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524218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Медленно введите препарат в соответствие с рекомендациями врача. Оставьте небольшое количество раствора в шприце.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7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serebryakova\Documents\Новая папка\В работе\Инъекции\картинки\презентация\2405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15052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352928" cy="1008112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006638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Прижмите к месту инъекции салфетку или ватный шарик с антисептиком. Извлеките иглу, попросите пациента держать салфетку или шарик 5-7 минут или забинтуйте место инъекции. Убедитесь, что наружного кровотечения в области венепункции нет.</a:t>
            </a:r>
          </a:p>
        </p:txBody>
      </p:sp>
      <p:pic>
        <p:nvPicPr>
          <p:cNvPr id="1027" name="Picture 3" descr="C:\Users\aserebryakova\Documents\Новая папка\В работе\стандарт использования расходных материалов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6" name="Picture 3" descr="C:\Users\aserebryakova\Documents\Новая папка\В работе\стандарт использования расходных материалов\Новый рисунок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453336"/>
            <a:ext cx="5940667" cy="1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 8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ebryakova\Documents\Новая папка\В работе\Инъекции\картинки\презентация\v4-728px-Give-a-Subcutaneous-Injection-Step-26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697815" cy="404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322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aserebryakova</dc:creator>
  <cp:lastModifiedBy>aserebryakova</cp:lastModifiedBy>
  <cp:revision>48</cp:revision>
  <dcterms:created xsi:type="dcterms:W3CDTF">2018-04-23T11:19:39Z</dcterms:created>
  <dcterms:modified xsi:type="dcterms:W3CDTF">2018-10-02T12:11:24Z</dcterms:modified>
</cp:coreProperties>
</file>