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0E4E8-C28F-4464-8378-3752CA4DB48B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6D12D-415B-4A57-AEB5-7EAC48C42E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32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6E49FB-196B-42C0-82C9-3ABDFC140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E9A824-5BF8-4876-81C3-99FA9065F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344373-02B7-407F-97BD-1948A617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44BE-8167-4DB2-A1C9-DE230D34DE9F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9BECE-21E4-4116-8B24-13E996A37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389A6-FC00-4D61-BAE3-17CF96CD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30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7D5120-6BE5-4B74-AFB3-B9164B710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FF8870-178A-4CB4-8C8C-D29C3F47E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C9A5EF-2C49-4A90-B597-7398ECB3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05637-04FA-47A4-9DB0-4E0AC72319B0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9CAE6D-59AF-4E28-89A8-AE234A18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C5F2C0-6DC3-4CDB-B48C-CD53E15A8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9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925DB0-412B-4D2F-8CE4-281F1DA8C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84345D-1C3B-4933-8357-EA5AD7064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363EF4-CB5D-4A38-9D59-762FCB9B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8DE1D-924D-44FA-A1A7-054C3E80AAAB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783971-FFB7-4AC8-9D4F-14FD5C3A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53B1B6-96FC-4F03-8B82-D4062A3F6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5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14F8E-2938-4679-8998-45957F29D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5C6674-1780-408C-AC90-8E8859689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665025-E61D-4348-B068-A70614198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745A-599C-4885-B9D7-1DBB7F87BCF5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38D766-EDB8-4ADF-9E04-0FE96DA1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D7C8EF-F157-42F8-908B-80492D43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3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C3739-C804-4C59-805C-24286A9DB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3476C9-27CC-4870-B471-352EA01DD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3DA349-6F87-46FB-AFE1-BCC846E5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0248-F52A-4622-8DAD-6A5CFC41793E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8A2C39-685E-4630-B0E5-4FC09D491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631EC8-F997-4428-B958-66BBE7DF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39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4CFB2-FD9A-425C-9E6C-05CE10015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6C717-9CD4-411A-81E6-136CE09B4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D732DE-A1F6-4DC9-BF58-8EB693070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05C551-0845-4232-BCB1-4758F6EDF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4D05-DC44-4EF6-BD29-6223CD854FDC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77C66D-744D-4514-BD03-F00F704B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F24F20-3ABF-4A9A-BB36-9C62117FB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5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445D0-B217-4092-B6B0-EEBADEE4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0CE677-95FE-4E88-BD8F-3787BE729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2ADAD4-4128-44C9-9E97-83503D2D9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B255D5-C02E-4202-84DC-86EB1077C8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5C77DD5-1C90-43DA-9AE0-6235BB41AB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D849175-9CFD-4B80-92B9-AFD46465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E3FD2-0584-481E-9011-86DAE44A6D81}" type="datetime1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5B6A40E-CF11-4A2E-B7B9-5B3BA20F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276F4F-8CA3-478E-8E38-943FA9DB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91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BE143-5CB5-4619-A2E7-F3269349D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716CB60-BA3F-40AF-966A-4C72BD14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FB1A-9F1B-4DDA-9B25-D4722643EEB1}" type="datetime1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8E0696-E126-4120-BA5B-D4E0F948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A015C43-2876-448C-BD40-49B2439B3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387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76FA67-F73D-4282-88F3-D85B610D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0378-8836-47FA-B278-356288EF47C4}" type="datetime1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EBB678-25E4-4AD5-99EF-E918E136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41386D-A460-4AED-AD67-3C0C2352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29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14B64-ADE6-4904-A8C4-BDD7EB03E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B2E52D-F115-41DB-8084-DC75EBD80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83AA3B-BD1E-4165-A7F8-EFEE4E06D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106F6A-DA3A-4DFC-878D-791BFA0C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FD586-F406-46AF-8A27-3B65D095A90C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A468CAE-20DB-434F-B900-E7C53E40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6500C6-2E8F-4433-85D6-D7DA80D4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09867-22FC-4D6E-818E-D5744E47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EF08540-07C6-41DA-A67C-4C32BEF2C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9FDF68-80C9-43E6-BF06-1E918FE30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7EDBAF-EF55-4AC8-B731-4945ADCF3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82D2-5C99-4D98-9ADB-F145060A8AC9}" type="datetime1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64D3D5-D022-4181-9AEE-9DC5AA96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8EBA65-635A-4288-9549-405823413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5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59DC2-A4F7-4565-BC8D-17C6C6CF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66DD64-48E2-41A3-83A3-271AFCBB04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0E937A-81F2-472C-BF1C-AE09B00AF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2F57E-23F2-47BF-B89E-C1233DF61369}" type="datetime1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D12DA3-08A1-4023-AC1C-F9818B757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C26947-9122-4880-8F93-4E5D74C37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431A-47DF-4274-9B4C-EC911D65A4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29C6F-204C-4689-92A8-F6C8C3C2D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965" y="295835"/>
            <a:ext cx="11604811" cy="2514600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Учёт реализации товаров</a:t>
            </a:r>
            <a:endParaRPr lang="ru-RU" sz="4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7EAAD73-C554-4353-843F-7C65D56F8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7191"/>
            <a:ext cx="9144000" cy="1655762"/>
          </a:xfrm>
        </p:spPr>
        <p:txBody>
          <a:bodyPr>
            <a:normAutofit/>
          </a:bodyPr>
          <a:lstStyle/>
          <a:p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Товарный отчет</a:t>
            </a:r>
            <a:endParaRPr lang="ru-RU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A0256-84CF-07FB-0EFA-1C6B4FB8CB63}"/>
              </a:ext>
            </a:extLst>
          </p:cNvPr>
          <p:cNvSpPr txBox="1"/>
          <p:nvPr/>
        </p:nvSpPr>
        <p:spPr>
          <a:xfrm>
            <a:off x="4906411" y="5072843"/>
            <a:ext cx="2379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Преп. Агишева В. С.</a:t>
            </a:r>
          </a:p>
        </p:txBody>
      </p:sp>
    </p:spTree>
    <p:extLst>
      <p:ext uri="{BB962C8B-B14F-4D97-AF65-F5344CB8AC3E}">
        <p14:creationId xmlns:p14="http://schemas.microsoft.com/office/powerpoint/2010/main" val="287125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3DFC1B-B6E4-43B8-9B57-04FFE049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занятия: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5A8E29-4BCC-4077-BE21-ACCC7F46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1.Понятие «Товарный отчет».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2.Структура товарного отчета.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Периодичность предоставления отчетов.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4.Правила составления товарных отчетов.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CD8B6D-35C9-53D6-599D-EC50902C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6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3FE1D6-D11C-48FA-B958-9270E6411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" y="365125"/>
            <a:ext cx="11604812" cy="1325563"/>
          </a:xfrm>
        </p:spPr>
        <p:txBody>
          <a:bodyPr/>
          <a:lstStyle/>
          <a:p>
            <a:pPr algn="ctr"/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Понятие «Товарный отчет»</a:t>
            </a:r>
            <a:b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40173C-81FF-4F0F-9A1F-931A7536A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353" y="1196788"/>
            <a:ext cx="11062447" cy="49801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документом материально-ответственного лица, в котором отражается движение товаров в денежном выражении, является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Товарный отчет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форма которого может быть различной, но обязательно включает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адресную и предметную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части.                                      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(Форма ТОРГ№29).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адресной части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товарного отчета указывают: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наименование предприятия и структурной единицы (отдела)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Ф.И.О. материально-ответственного лица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номер отчета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 период, за который составляется товарный отчет.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BED309C-55F6-08C7-5A98-755F6AB9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276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F363A1-0515-4C8A-8133-DBFE7A26C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221301"/>
            <a:ext cx="11125200" cy="4415398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Предметная часть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товарного отчета построена в соответствии с формулой товарного  баланса: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Он + П = Ок + Р;            		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Ок = Он + П – Р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включает данные об остатках товара на начало и конец отчетного периода, а также данные о приходных и расходных операциях за этот период.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77C6E2-8B43-59D3-5E69-2B9C0AAE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67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434EB-0541-4282-8619-BEBA8F944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624" y="94129"/>
            <a:ext cx="11004176" cy="118334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Структура товарного отчета</a:t>
            </a:r>
            <a:b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6CF6CD-C43C-4B98-B346-25D635EEC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5" y="874059"/>
            <a:ext cx="11192435" cy="58898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При заполнении отчетов данные об остатках товаров на начало отчетного периода берут из предыдущего отчета по строке «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Остаток на конец отчетного периода предыдущего отчета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а если отчет составляется после проведения инвентаризации, то данные переносятся из инвентаризационной описи.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В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приходной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 отчета материально ответственные лица отражают рассмотренные нами ранее приходные товарные операции. Записи об операциях вносят на основании первичных учетных документов, которыми были оформлены эти товарные операции. Н-р: ТТН на поступивший товар.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расходной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 записывают на основании первичных документов расходные товарные операции. Н-р: квитанции по выручке.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После этого определяют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«Остаток товаров на конец отчетного периода»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0DB571-1B41-BA4A-AF9B-F1147D5F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7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6CDC8-3EB2-4888-9A43-8CDB3834A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Периодичность предоставления отчетов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C3125D-1504-4F3B-A092-2C6ECFB09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452282"/>
            <a:ext cx="10815918" cy="472468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Периодичность предоставления отчетов зависит от объемов и интенсивности деятельности аптечной организации: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аптекой - 1 раз в месяц;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аптечным пунктом- 1 раз в месяц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аптечным киоском - 1раз в неделю, декаду (10 дней)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Товарный отчет розничными аптечными организациями составляется в денежном измерителе и в розничных ценах.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AEAB9A5-A502-4726-1E21-45E01C7C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54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53C99-9B46-4705-A2EA-1A73F636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435" y="1"/>
            <a:ext cx="11456894" cy="1196787"/>
          </a:xfrm>
        </p:spPr>
        <p:txBody>
          <a:bodyPr>
            <a:normAutofit fontScale="90000"/>
          </a:bodyPr>
          <a:lstStyle/>
          <a:p>
            <a:b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4. Правила составления товарных отчетов</a:t>
            </a:r>
            <a:b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C4389A-9874-46A9-AB2F-ACC86A31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671" y="1196788"/>
            <a:ext cx="11143129" cy="5526741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 составляется в двух экземплярах: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первый экземпляр отчета вместе со всеми приходными и расходными документами, общее число которых указывают в отчете, передают в бухгалтерию под расписку;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торой экземпляр остается у материально-ответственного лица.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приходные и расходные документы, на основании которых составляются отчеты, следует располагать в хронологическом порядке.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Нумерация отчетов должна быть последовательной с начала до конца года.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учете товаров по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купочным ценам, рекомендуется вместо товарного отчета составлять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сопроводительные реестры сдачи документов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(форма ТОРГ-31), которые применяются для регистрации приходных и расходных документов за отчетный период.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F942D9F-B16E-8676-B17F-1A3D7163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431A-47DF-4274-9B4C-EC911D65A4F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264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477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Учёт реализации товаров</vt:lpstr>
      <vt:lpstr>План занятия:</vt:lpstr>
      <vt:lpstr>1. Понятие «Товарный отчет» </vt:lpstr>
      <vt:lpstr>Презентация PowerPoint</vt:lpstr>
      <vt:lpstr>2. Структура товарного отчета </vt:lpstr>
      <vt:lpstr>3. Периодичность предоставления отчетов </vt:lpstr>
      <vt:lpstr>        4. Правила составления товарных отчетов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Учёт движения товарно-материальных ценностей</dc:title>
  <dc:creator>Венера</dc:creator>
  <cp:lastModifiedBy>Калинина Ольга Сергеевна</cp:lastModifiedBy>
  <cp:revision>4</cp:revision>
  <dcterms:created xsi:type="dcterms:W3CDTF">2021-11-30T17:15:55Z</dcterms:created>
  <dcterms:modified xsi:type="dcterms:W3CDTF">2025-01-13T17:45:00Z</dcterms:modified>
</cp:coreProperties>
</file>