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9" r:id="rId3"/>
    <p:sldId id="392" r:id="rId4"/>
    <p:sldId id="393" r:id="rId5"/>
    <p:sldId id="39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934"/>
    <a:srgbClr val="1B97C8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720" y="2285066"/>
            <a:ext cx="6093279" cy="1395535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ru-RU" sz="3200" b="1" dirty="0"/>
            </a:br>
            <a:br>
              <a:rPr lang="ru-RU" sz="3200" b="1" dirty="0"/>
            </a:br>
            <a:r>
              <a:rPr lang="ru-RU" sz="2400" b="1" dirty="0"/>
              <a:t>Лекция 4</a:t>
            </a:r>
            <a:br>
              <a:rPr lang="en-US" sz="2400" b="1" dirty="0"/>
            </a:br>
            <a:r>
              <a:rPr lang="ru-RU" sz="2400" b="1" dirty="0"/>
              <a:t>на тему: «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Модули региональной информационной системы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«Адресная социальная помощь»</a:t>
            </a:r>
            <a:br>
              <a:rPr lang="ru-RU" sz="2400" dirty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78730" y="700172"/>
            <a:ext cx="601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Кафедра цифровых технологий в здравоохранении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3B4FA96-85AE-44BB-B536-6AC4322BA3A2}"/>
              </a:ext>
            </a:extLst>
          </p:cNvPr>
          <p:cNvSpPr txBox="1">
            <a:spLocks/>
          </p:cNvSpPr>
          <p:nvPr/>
        </p:nvSpPr>
        <p:spPr>
          <a:xfrm>
            <a:off x="6138724" y="1069504"/>
            <a:ext cx="6093279" cy="1395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marL="4445">
              <a:tabLst>
                <a:tab pos="1823720" algn="l"/>
              </a:tabLst>
            </a:pPr>
            <a:r>
              <a:rPr lang="ru-RU" sz="2800" b="1" dirty="0"/>
              <a:t>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Цифровые технологии в социальной сфере</a:t>
            </a:r>
            <a:r>
              <a:rPr lang="ru-RU" sz="2800" b="1" dirty="0"/>
              <a:t>» </a:t>
            </a:r>
            <a:br>
              <a:rPr lang="ru-RU" sz="3200" b="1" dirty="0"/>
            </a:br>
            <a:br>
              <a:rPr lang="ru-RU" sz="32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7502" y="869032"/>
            <a:ext cx="11244943" cy="72477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Содержание лекционного курса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987639" y="1869580"/>
            <a:ext cx="9667109" cy="102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Социальные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службы (442-ФЗ). Система долговременного ухода. Реализация требований 181-ФЗ. Работа с семьей и детьми. Жилищно-коммунальное хозяйство. Начисление и выплата пособий.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4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2ABCE60-EFD6-4769-ADF8-2D6933396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934" y="848767"/>
            <a:ext cx="10254018" cy="504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iddenHorzOCR"/>
              </a:rPr>
              <a:t>Вопросы для самоконтроля: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Реализация требований 442-ФЗ.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Система долговременного ухода.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Автоматизация спектра возможностей для реализации типовой модели системы долговременного ухода в соответствии с актуальными федеральными требованиями.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Реализация требований 181-ФЗ.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Работа с семьей и детьми.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Семья и дети.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Ранняя помощь.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Учет и распределение жилья (земельных участков) нуждающимся.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Социальный паспорт участников СВО и членов их семей. Мобильное приложение «Куратор семьи».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0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2ABCE60-EFD6-4769-ADF8-2D6933396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934" y="1136281"/>
            <a:ext cx="10254018" cy="446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iddenHorzOCR"/>
              </a:rPr>
              <a:t>Вопросы для самоконтроля: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Снижение бедности в регионах.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Жилищно-коммунальное хозяйство.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Социальный заказ (Социальные сертификаты 189-ФЗ).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13. Федеральный закон от 13 июля 2020 г. №189-ФЗ «О государственном (муниципальном) социальном заказе на оказание государственных (муниципальных) услуг в социальной сфере».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 Начисление и выплата пособий.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15. Назначение и выплата пособий гражданам, имеющим детей, назначение и выплата региональных ежемесячных денежных выплат, назначение и выплата социальных пособий (по нуждаемости).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16. Назначение и выплата материнского капитала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iddenHorzOCR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5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977595"/>
            <a:ext cx="10515600" cy="72477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19890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258</Words>
  <Application>Microsoft Office PowerPoint</Application>
  <PresentationFormat>Широкоэкранный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Blogger Sans</vt:lpstr>
      <vt:lpstr>Blogger Sans Light</vt:lpstr>
      <vt:lpstr>Book Antiqua</vt:lpstr>
      <vt:lpstr>Calibri</vt:lpstr>
      <vt:lpstr>Times New Roman</vt:lpstr>
      <vt:lpstr>Тема Office</vt:lpstr>
      <vt:lpstr>  Лекция 4 на тему: «Модули региональной информационной системы  «Адресная социальная помощь» </vt:lpstr>
      <vt:lpstr> Содержание лекционного курса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Пользователь Gigabyte</cp:lastModifiedBy>
  <cp:revision>59</cp:revision>
  <dcterms:created xsi:type="dcterms:W3CDTF">2020-04-23T06:28:02Z</dcterms:created>
  <dcterms:modified xsi:type="dcterms:W3CDTF">2025-01-25T18:40:59Z</dcterms:modified>
</cp:coreProperties>
</file>