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9" r:id="rId3"/>
    <p:sldId id="392" r:id="rId4"/>
    <p:sldId id="39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8730" y="2997427"/>
            <a:ext cx="6093279" cy="1395535"/>
          </a:xfrm>
        </p:spPr>
        <p:txBody>
          <a:bodyPr>
            <a:noAutofit/>
          </a:bodyPr>
          <a:lstStyle/>
          <a:p>
            <a:pPr marL="4445">
              <a:tabLst>
                <a:tab pos="1823720" algn="l"/>
              </a:tabLst>
            </a:pPr>
            <a:br>
              <a:rPr lang="ru-RU" sz="3200" b="1" dirty="0"/>
            </a:br>
            <a:br>
              <a:rPr lang="ru-RU" sz="3200" b="1" dirty="0"/>
            </a:br>
            <a:r>
              <a:rPr lang="ru-RU" sz="2400" b="1" dirty="0"/>
              <a:t>Лекция 3</a:t>
            </a:r>
            <a:br>
              <a:rPr lang="en-US" sz="2400" b="1" dirty="0"/>
            </a:br>
            <a:r>
              <a:rPr lang="ru-RU" sz="2400" b="1" dirty="0"/>
              <a:t>на тему: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регионального сегмента федеральной ЕГИССО государственной информационной системы «Адресная социальная помощь» (далее – ГИС «АСП») в организации основных процессов работы организаций социальной защиты</a:t>
            </a:r>
            <a:r>
              <a:rPr lang="ru-RU" sz="2400" b="1" dirty="0"/>
              <a:t>»</a:t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78730" y="700172"/>
            <a:ext cx="60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Кафедра цифровых технологий в здравоохранении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3B4FA96-85AE-44BB-B536-6AC4322BA3A2}"/>
              </a:ext>
            </a:extLst>
          </p:cNvPr>
          <p:cNvSpPr txBox="1">
            <a:spLocks/>
          </p:cNvSpPr>
          <p:nvPr/>
        </p:nvSpPr>
        <p:spPr>
          <a:xfrm>
            <a:off x="6138724" y="1069504"/>
            <a:ext cx="6093279" cy="1395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4445">
              <a:tabLst>
                <a:tab pos="1823720" algn="l"/>
              </a:tabLst>
            </a:pPr>
            <a:r>
              <a:rPr lang="ru-RU" sz="2800" b="1" dirty="0"/>
              <a:t>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Информационные технологии в социальной работе</a:t>
            </a:r>
            <a:r>
              <a:rPr lang="ru-RU" sz="2800" b="1" dirty="0"/>
              <a:t>» </a:t>
            </a:r>
            <a:br>
              <a:rPr lang="ru-RU" sz="3200" b="1" dirty="0"/>
            </a:br>
            <a:br>
              <a:rPr lang="ru-RU" sz="32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ddenHorzOCR"/>
              </a:rPr>
              <a:t>Электронный документооборот. Автоматизированная система «Адресная социальная помощь» (Единый социальный регистр населения). Социальный личный кабинет. Интеграция с Порталом государственных услуг.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4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2ABCE60-EFD6-4769-ADF8-2D6933396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934" y="1359676"/>
            <a:ext cx="10254018" cy="402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ddenHorzOCR"/>
              </a:rPr>
              <a:t>Вопросы для самоконтроля: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Автоматизированная система «Адресная социальная помощь 2.0» (Единый социальный регистр населения).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Базовые требования к обеспечению региональной цифровой экосистемы в соответствии с федеральными НПА.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Соответствие требованиям защиты информации.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 Технологическое партнерство.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Реализованные возможности, обеспечивающие автоматизацию процессов социальной сферы, труда и занятости, ЖКХ и финансов. Возможности модулей расширения.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Единые базы данных.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0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977595"/>
            <a:ext cx="10515600" cy="72477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9890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164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Blogger Sans</vt:lpstr>
      <vt:lpstr>Blogger Sans Light</vt:lpstr>
      <vt:lpstr>Book Antiqua</vt:lpstr>
      <vt:lpstr>Calibri</vt:lpstr>
      <vt:lpstr>Times New Roman</vt:lpstr>
      <vt:lpstr>Тема Office</vt:lpstr>
      <vt:lpstr>  Лекция 3 на тему: «Роль регионального сегмента федеральной ЕГИССО государственной информационной системы «Адресная социальная помощь» (далее – ГИС «АСП») в организации основных процессов работы организаций социальной защиты» </vt:lpstr>
      <vt:lpstr> Содержание лекционного курса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Gigabyte</cp:lastModifiedBy>
  <cp:revision>59</cp:revision>
  <dcterms:created xsi:type="dcterms:W3CDTF">2020-04-23T06:28:02Z</dcterms:created>
  <dcterms:modified xsi:type="dcterms:W3CDTF">2025-01-25T19:08:25Z</dcterms:modified>
</cp:coreProperties>
</file>