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98" r:id="rId23"/>
    <p:sldId id="286" r:id="rId24"/>
    <p:sldId id="287" r:id="rId25"/>
    <p:sldId id="299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63" r:id="rId36"/>
    <p:sldId id="259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FE964-196E-4FAE-9855-20BE2B20FDA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D54DCDEB-7D1A-4DC5-A7EA-C6A17AF00D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От источника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генерации спроса</a:t>
          </a:r>
        </a:p>
      </dgm:t>
    </dgm:pt>
    <dgm:pt modelId="{D3F676A8-69DF-4CCC-86DE-A3A1FBAECBD0}" type="parTrans" cxnId="{16BDBF1B-DC78-4AC4-9781-AAABAD910FEF}">
      <dgm:prSet/>
      <dgm:spPr/>
    </dgm:pt>
    <dgm:pt modelId="{D32ADF1F-FDA2-4A94-B36B-555D80212ABF}" type="sibTrans" cxnId="{16BDBF1B-DC78-4AC4-9781-AAABAD910FEF}">
      <dgm:prSet/>
      <dgm:spPr/>
    </dgm:pt>
    <dgm:pt modelId="{DDA4CC20-D301-4284-AF88-3F36B4A725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Генерируемый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институциональным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потребителем</a:t>
          </a:r>
        </a:p>
      </dgm:t>
    </dgm:pt>
    <dgm:pt modelId="{BD27428D-168E-4C47-AD2E-620894668C0F}" type="parTrans" cxnId="{AAF80ECD-2061-48D3-B890-9E45CE174963}">
      <dgm:prSet/>
      <dgm:spPr/>
    </dgm:pt>
    <dgm:pt modelId="{801BCDB8-862E-4FE9-A313-87665C579458}" type="sibTrans" cxnId="{AAF80ECD-2061-48D3-B890-9E45CE174963}">
      <dgm:prSet/>
      <dgm:spPr/>
    </dgm:pt>
    <dgm:pt modelId="{A0540F98-1C70-4DE9-8CA9-9A7A8493E6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Генерируемый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промежуточным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потребителем</a:t>
          </a:r>
        </a:p>
      </dgm:t>
    </dgm:pt>
    <dgm:pt modelId="{12BD978C-8A3F-4A86-9DF4-87AE5749476D}" type="parTrans" cxnId="{BF804A62-C4BE-444D-B113-BADFC54A6186}">
      <dgm:prSet/>
      <dgm:spPr/>
    </dgm:pt>
    <dgm:pt modelId="{42631B15-7A52-499D-A5FD-772D0BE86D67}" type="sibTrans" cxnId="{BF804A62-C4BE-444D-B113-BADFC54A6186}">
      <dgm:prSet/>
      <dgm:spPr/>
    </dgm:pt>
    <dgm:pt modelId="{2FB37DE4-0848-4286-A24E-59C66C742DA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Генерируемый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населением</a:t>
          </a:r>
        </a:p>
      </dgm:t>
    </dgm:pt>
    <dgm:pt modelId="{678E704E-0367-4159-B47F-BA3BB9C81248}" type="parTrans" cxnId="{91B7C66F-7669-48D5-81A5-678F6D066326}">
      <dgm:prSet/>
      <dgm:spPr/>
    </dgm:pt>
    <dgm:pt modelId="{24896FF8-909E-41E4-B298-7B4C4FB07474}" type="sibTrans" cxnId="{91B7C66F-7669-48D5-81A5-678F6D066326}">
      <dgm:prSet/>
      <dgm:spPr/>
    </dgm:pt>
    <dgm:pt modelId="{7489D512-22B1-4FEF-861D-796A047F79E8}" type="pres">
      <dgm:prSet presAssocID="{35FFE964-196E-4FAE-9855-20BE2B20FD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7E0612-A20F-47E0-BF3B-1D18560F47B8}" type="pres">
      <dgm:prSet presAssocID="{D54DCDEB-7D1A-4DC5-A7EA-C6A17AF00DE9}" presName="hierRoot1" presStyleCnt="0">
        <dgm:presLayoutVars>
          <dgm:hierBranch/>
        </dgm:presLayoutVars>
      </dgm:prSet>
      <dgm:spPr/>
    </dgm:pt>
    <dgm:pt modelId="{CF2AE3C4-079F-46AD-B88A-ABBC58F82124}" type="pres">
      <dgm:prSet presAssocID="{D54DCDEB-7D1A-4DC5-A7EA-C6A17AF00DE9}" presName="rootComposite1" presStyleCnt="0"/>
      <dgm:spPr/>
    </dgm:pt>
    <dgm:pt modelId="{4574E6A5-731D-45E0-AD6F-BF599D96E3F8}" type="pres">
      <dgm:prSet presAssocID="{D54DCDEB-7D1A-4DC5-A7EA-C6A17AF00DE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D078DB-735A-43B9-A76B-EA1760A6C68C}" type="pres">
      <dgm:prSet presAssocID="{D54DCDEB-7D1A-4DC5-A7EA-C6A17AF00DE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C77058D-C83D-4F7C-BDAC-287D9A497556}" type="pres">
      <dgm:prSet presAssocID="{D54DCDEB-7D1A-4DC5-A7EA-C6A17AF00DE9}" presName="hierChild2" presStyleCnt="0"/>
      <dgm:spPr/>
    </dgm:pt>
    <dgm:pt modelId="{8E594897-1A2B-4BC4-9E2F-ECAD1A3C9F94}" type="pres">
      <dgm:prSet presAssocID="{BD27428D-168E-4C47-AD2E-620894668C0F}" presName="Name35" presStyleLbl="parChTrans1D2" presStyleIdx="0" presStyleCnt="3"/>
      <dgm:spPr/>
    </dgm:pt>
    <dgm:pt modelId="{D4D46446-A5FB-4695-B355-E8DF30BC573F}" type="pres">
      <dgm:prSet presAssocID="{DDA4CC20-D301-4284-AF88-3F36B4A725E4}" presName="hierRoot2" presStyleCnt="0">
        <dgm:presLayoutVars>
          <dgm:hierBranch/>
        </dgm:presLayoutVars>
      </dgm:prSet>
      <dgm:spPr/>
    </dgm:pt>
    <dgm:pt modelId="{6225632F-8AD2-4319-9124-22BDC5F06418}" type="pres">
      <dgm:prSet presAssocID="{DDA4CC20-D301-4284-AF88-3F36B4A725E4}" presName="rootComposite" presStyleCnt="0"/>
      <dgm:spPr/>
    </dgm:pt>
    <dgm:pt modelId="{A98B120D-00BB-409C-9E58-C9CECEE43807}" type="pres">
      <dgm:prSet presAssocID="{DDA4CC20-D301-4284-AF88-3F36B4A725E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B0172D-89B4-4D7F-B4E1-D6DCC9C49F1A}" type="pres">
      <dgm:prSet presAssocID="{DDA4CC20-D301-4284-AF88-3F36B4A725E4}" presName="rootConnector" presStyleLbl="node2" presStyleIdx="0" presStyleCnt="3"/>
      <dgm:spPr/>
      <dgm:t>
        <a:bodyPr/>
        <a:lstStyle/>
        <a:p>
          <a:endParaRPr lang="ru-RU"/>
        </a:p>
      </dgm:t>
    </dgm:pt>
    <dgm:pt modelId="{2B2D4982-5112-4EA4-AC97-A2CF7BC89234}" type="pres">
      <dgm:prSet presAssocID="{DDA4CC20-D301-4284-AF88-3F36B4A725E4}" presName="hierChild4" presStyleCnt="0"/>
      <dgm:spPr/>
    </dgm:pt>
    <dgm:pt modelId="{97A8F421-EF7E-4D74-8F7C-91B3285AF9D8}" type="pres">
      <dgm:prSet presAssocID="{DDA4CC20-D301-4284-AF88-3F36B4A725E4}" presName="hierChild5" presStyleCnt="0"/>
      <dgm:spPr/>
    </dgm:pt>
    <dgm:pt modelId="{ADC3580B-CC73-469C-A42D-6840E2D4D24C}" type="pres">
      <dgm:prSet presAssocID="{12BD978C-8A3F-4A86-9DF4-87AE5749476D}" presName="Name35" presStyleLbl="parChTrans1D2" presStyleIdx="1" presStyleCnt="3"/>
      <dgm:spPr/>
    </dgm:pt>
    <dgm:pt modelId="{937F9A8F-539D-44A7-82D5-8DB696A39043}" type="pres">
      <dgm:prSet presAssocID="{A0540F98-1C70-4DE9-8CA9-9A7A8493E63E}" presName="hierRoot2" presStyleCnt="0">
        <dgm:presLayoutVars>
          <dgm:hierBranch/>
        </dgm:presLayoutVars>
      </dgm:prSet>
      <dgm:spPr/>
    </dgm:pt>
    <dgm:pt modelId="{8E66A9BA-49A8-4A54-931F-A72811E99518}" type="pres">
      <dgm:prSet presAssocID="{A0540F98-1C70-4DE9-8CA9-9A7A8493E63E}" presName="rootComposite" presStyleCnt="0"/>
      <dgm:spPr/>
    </dgm:pt>
    <dgm:pt modelId="{B1501830-53D7-440D-9DE5-12E2328188DC}" type="pres">
      <dgm:prSet presAssocID="{A0540F98-1C70-4DE9-8CA9-9A7A8493E63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81FF4B-BE0A-4023-B8F3-C36B77EB404F}" type="pres">
      <dgm:prSet presAssocID="{A0540F98-1C70-4DE9-8CA9-9A7A8493E63E}" presName="rootConnector" presStyleLbl="node2" presStyleIdx="1" presStyleCnt="3"/>
      <dgm:spPr/>
      <dgm:t>
        <a:bodyPr/>
        <a:lstStyle/>
        <a:p>
          <a:endParaRPr lang="ru-RU"/>
        </a:p>
      </dgm:t>
    </dgm:pt>
    <dgm:pt modelId="{43E2275C-AE21-43B3-8BE7-DBE7880CAAC7}" type="pres">
      <dgm:prSet presAssocID="{A0540F98-1C70-4DE9-8CA9-9A7A8493E63E}" presName="hierChild4" presStyleCnt="0"/>
      <dgm:spPr/>
    </dgm:pt>
    <dgm:pt modelId="{F7B9414B-443A-4B3A-B96C-599FA1C278E4}" type="pres">
      <dgm:prSet presAssocID="{A0540F98-1C70-4DE9-8CA9-9A7A8493E63E}" presName="hierChild5" presStyleCnt="0"/>
      <dgm:spPr/>
    </dgm:pt>
    <dgm:pt modelId="{C1F31BEB-DF74-4A79-83AA-416A3F363A6F}" type="pres">
      <dgm:prSet presAssocID="{678E704E-0367-4159-B47F-BA3BB9C81248}" presName="Name35" presStyleLbl="parChTrans1D2" presStyleIdx="2" presStyleCnt="3"/>
      <dgm:spPr/>
    </dgm:pt>
    <dgm:pt modelId="{5C4CC167-124B-4D2C-8E33-EBDDC08E70FE}" type="pres">
      <dgm:prSet presAssocID="{2FB37DE4-0848-4286-A24E-59C66C742DA3}" presName="hierRoot2" presStyleCnt="0">
        <dgm:presLayoutVars>
          <dgm:hierBranch/>
        </dgm:presLayoutVars>
      </dgm:prSet>
      <dgm:spPr/>
    </dgm:pt>
    <dgm:pt modelId="{319BB888-E526-4824-9D15-7BEC68A99BC6}" type="pres">
      <dgm:prSet presAssocID="{2FB37DE4-0848-4286-A24E-59C66C742DA3}" presName="rootComposite" presStyleCnt="0"/>
      <dgm:spPr/>
    </dgm:pt>
    <dgm:pt modelId="{65CA9CA6-D472-423B-9875-9E8D91FCB74D}" type="pres">
      <dgm:prSet presAssocID="{2FB37DE4-0848-4286-A24E-59C66C742DA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019666-DEA1-41E2-A0A8-BDB85E4C0D4B}" type="pres">
      <dgm:prSet presAssocID="{2FB37DE4-0848-4286-A24E-59C66C742DA3}" presName="rootConnector" presStyleLbl="node2" presStyleIdx="2" presStyleCnt="3"/>
      <dgm:spPr/>
      <dgm:t>
        <a:bodyPr/>
        <a:lstStyle/>
        <a:p>
          <a:endParaRPr lang="ru-RU"/>
        </a:p>
      </dgm:t>
    </dgm:pt>
    <dgm:pt modelId="{4AA9F14B-8D0D-4F6B-A865-E65BB519EA73}" type="pres">
      <dgm:prSet presAssocID="{2FB37DE4-0848-4286-A24E-59C66C742DA3}" presName="hierChild4" presStyleCnt="0"/>
      <dgm:spPr/>
    </dgm:pt>
    <dgm:pt modelId="{E9499CD8-CF02-4DDA-BA93-CD2B7F9B9441}" type="pres">
      <dgm:prSet presAssocID="{2FB37DE4-0848-4286-A24E-59C66C742DA3}" presName="hierChild5" presStyleCnt="0"/>
      <dgm:spPr/>
    </dgm:pt>
    <dgm:pt modelId="{AB1CD21B-398C-4F16-8084-981AFE567AD2}" type="pres">
      <dgm:prSet presAssocID="{D54DCDEB-7D1A-4DC5-A7EA-C6A17AF00DE9}" presName="hierChild3" presStyleCnt="0"/>
      <dgm:spPr/>
    </dgm:pt>
  </dgm:ptLst>
  <dgm:cxnLst>
    <dgm:cxn modelId="{070F9FC3-EB43-4E8F-8A83-975799956869}" type="presOf" srcId="{BD27428D-168E-4C47-AD2E-620894668C0F}" destId="{8E594897-1A2B-4BC4-9E2F-ECAD1A3C9F94}" srcOrd="0" destOrd="0" presId="urn:microsoft.com/office/officeart/2005/8/layout/orgChart1"/>
    <dgm:cxn modelId="{14511921-C649-4D8D-8A65-AC656058377D}" type="presOf" srcId="{A0540F98-1C70-4DE9-8CA9-9A7A8493E63E}" destId="{2A81FF4B-BE0A-4023-B8F3-C36B77EB404F}" srcOrd="1" destOrd="0" presId="urn:microsoft.com/office/officeart/2005/8/layout/orgChart1"/>
    <dgm:cxn modelId="{16BDBF1B-DC78-4AC4-9781-AAABAD910FEF}" srcId="{35FFE964-196E-4FAE-9855-20BE2B20FDA1}" destId="{D54DCDEB-7D1A-4DC5-A7EA-C6A17AF00DE9}" srcOrd="0" destOrd="0" parTransId="{D3F676A8-69DF-4CCC-86DE-A3A1FBAECBD0}" sibTransId="{D32ADF1F-FDA2-4A94-B36B-555D80212ABF}"/>
    <dgm:cxn modelId="{1E738547-914C-416C-B720-DC2EA3352BAA}" type="presOf" srcId="{D54DCDEB-7D1A-4DC5-A7EA-C6A17AF00DE9}" destId="{4574E6A5-731D-45E0-AD6F-BF599D96E3F8}" srcOrd="0" destOrd="0" presId="urn:microsoft.com/office/officeart/2005/8/layout/orgChart1"/>
    <dgm:cxn modelId="{AAF80ECD-2061-48D3-B890-9E45CE174963}" srcId="{D54DCDEB-7D1A-4DC5-A7EA-C6A17AF00DE9}" destId="{DDA4CC20-D301-4284-AF88-3F36B4A725E4}" srcOrd="0" destOrd="0" parTransId="{BD27428D-168E-4C47-AD2E-620894668C0F}" sibTransId="{801BCDB8-862E-4FE9-A313-87665C579458}"/>
    <dgm:cxn modelId="{BF804A62-C4BE-444D-B113-BADFC54A6186}" srcId="{D54DCDEB-7D1A-4DC5-A7EA-C6A17AF00DE9}" destId="{A0540F98-1C70-4DE9-8CA9-9A7A8493E63E}" srcOrd="1" destOrd="0" parTransId="{12BD978C-8A3F-4A86-9DF4-87AE5749476D}" sibTransId="{42631B15-7A52-499D-A5FD-772D0BE86D67}"/>
    <dgm:cxn modelId="{8DB7CA1A-DA11-44F7-ACDD-30CE02177917}" type="presOf" srcId="{DDA4CC20-D301-4284-AF88-3F36B4A725E4}" destId="{C3B0172D-89B4-4D7F-B4E1-D6DCC9C49F1A}" srcOrd="1" destOrd="0" presId="urn:microsoft.com/office/officeart/2005/8/layout/orgChart1"/>
    <dgm:cxn modelId="{FD105BAC-AD24-41B8-899A-5DE0E2BA1213}" type="presOf" srcId="{2FB37DE4-0848-4286-A24E-59C66C742DA3}" destId="{86019666-DEA1-41E2-A0A8-BDB85E4C0D4B}" srcOrd="1" destOrd="0" presId="urn:microsoft.com/office/officeart/2005/8/layout/orgChart1"/>
    <dgm:cxn modelId="{B2409DD6-341D-415C-944B-B453042DCFEF}" type="presOf" srcId="{12BD978C-8A3F-4A86-9DF4-87AE5749476D}" destId="{ADC3580B-CC73-469C-A42D-6840E2D4D24C}" srcOrd="0" destOrd="0" presId="urn:microsoft.com/office/officeart/2005/8/layout/orgChart1"/>
    <dgm:cxn modelId="{B68739A3-63E5-4908-90CD-E53EF35220C2}" type="presOf" srcId="{678E704E-0367-4159-B47F-BA3BB9C81248}" destId="{C1F31BEB-DF74-4A79-83AA-416A3F363A6F}" srcOrd="0" destOrd="0" presId="urn:microsoft.com/office/officeart/2005/8/layout/orgChart1"/>
    <dgm:cxn modelId="{CAD59CC5-262D-43B6-8FA6-2A74C18E1E9E}" type="presOf" srcId="{35FFE964-196E-4FAE-9855-20BE2B20FDA1}" destId="{7489D512-22B1-4FEF-861D-796A047F79E8}" srcOrd="0" destOrd="0" presId="urn:microsoft.com/office/officeart/2005/8/layout/orgChart1"/>
    <dgm:cxn modelId="{91B7C66F-7669-48D5-81A5-678F6D066326}" srcId="{D54DCDEB-7D1A-4DC5-A7EA-C6A17AF00DE9}" destId="{2FB37DE4-0848-4286-A24E-59C66C742DA3}" srcOrd="2" destOrd="0" parTransId="{678E704E-0367-4159-B47F-BA3BB9C81248}" sibTransId="{24896FF8-909E-41E4-B298-7B4C4FB07474}"/>
    <dgm:cxn modelId="{5388BE0C-AD67-4522-B7A4-233224E9EACF}" type="presOf" srcId="{DDA4CC20-D301-4284-AF88-3F36B4A725E4}" destId="{A98B120D-00BB-409C-9E58-C9CECEE43807}" srcOrd="0" destOrd="0" presId="urn:microsoft.com/office/officeart/2005/8/layout/orgChart1"/>
    <dgm:cxn modelId="{754F2305-80D7-42B3-AB71-90B41130C4C8}" type="presOf" srcId="{A0540F98-1C70-4DE9-8CA9-9A7A8493E63E}" destId="{B1501830-53D7-440D-9DE5-12E2328188DC}" srcOrd="0" destOrd="0" presId="urn:microsoft.com/office/officeart/2005/8/layout/orgChart1"/>
    <dgm:cxn modelId="{00DBB6BD-DE22-4AFB-BCA3-222A393F31A9}" type="presOf" srcId="{D54DCDEB-7D1A-4DC5-A7EA-C6A17AF00DE9}" destId="{12D078DB-735A-43B9-A76B-EA1760A6C68C}" srcOrd="1" destOrd="0" presId="urn:microsoft.com/office/officeart/2005/8/layout/orgChart1"/>
    <dgm:cxn modelId="{092EDBD3-E290-481C-8164-C402AE2DDF11}" type="presOf" srcId="{2FB37DE4-0848-4286-A24E-59C66C742DA3}" destId="{65CA9CA6-D472-423B-9875-9E8D91FCB74D}" srcOrd="0" destOrd="0" presId="urn:microsoft.com/office/officeart/2005/8/layout/orgChart1"/>
    <dgm:cxn modelId="{A48C7B72-1476-46B0-B3AB-D8444459CE57}" type="presParOf" srcId="{7489D512-22B1-4FEF-861D-796A047F79E8}" destId="{0D7E0612-A20F-47E0-BF3B-1D18560F47B8}" srcOrd="0" destOrd="0" presId="urn:microsoft.com/office/officeart/2005/8/layout/orgChart1"/>
    <dgm:cxn modelId="{2E9ADDA2-4525-43DB-B2EC-5A7774504581}" type="presParOf" srcId="{0D7E0612-A20F-47E0-BF3B-1D18560F47B8}" destId="{CF2AE3C4-079F-46AD-B88A-ABBC58F82124}" srcOrd="0" destOrd="0" presId="urn:microsoft.com/office/officeart/2005/8/layout/orgChart1"/>
    <dgm:cxn modelId="{A4DB2794-BACF-4CC9-8EE7-F345D87B0892}" type="presParOf" srcId="{CF2AE3C4-079F-46AD-B88A-ABBC58F82124}" destId="{4574E6A5-731D-45E0-AD6F-BF599D96E3F8}" srcOrd="0" destOrd="0" presId="urn:microsoft.com/office/officeart/2005/8/layout/orgChart1"/>
    <dgm:cxn modelId="{3AB005A8-B417-49A4-97FE-4B15DD91C8A5}" type="presParOf" srcId="{CF2AE3C4-079F-46AD-B88A-ABBC58F82124}" destId="{12D078DB-735A-43B9-A76B-EA1760A6C68C}" srcOrd="1" destOrd="0" presId="urn:microsoft.com/office/officeart/2005/8/layout/orgChart1"/>
    <dgm:cxn modelId="{1CE0F67E-8718-41AE-8F17-20474CBFA14D}" type="presParOf" srcId="{0D7E0612-A20F-47E0-BF3B-1D18560F47B8}" destId="{DC77058D-C83D-4F7C-BDAC-287D9A497556}" srcOrd="1" destOrd="0" presId="urn:microsoft.com/office/officeart/2005/8/layout/orgChart1"/>
    <dgm:cxn modelId="{92ACF1F6-37A3-4C54-BF01-67239C0AF673}" type="presParOf" srcId="{DC77058D-C83D-4F7C-BDAC-287D9A497556}" destId="{8E594897-1A2B-4BC4-9E2F-ECAD1A3C9F94}" srcOrd="0" destOrd="0" presId="urn:microsoft.com/office/officeart/2005/8/layout/orgChart1"/>
    <dgm:cxn modelId="{B1F8C597-1599-4FB8-8AAF-9B9BC7ABDC84}" type="presParOf" srcId="{DC77058D-C83D-4F7C-BDAC-287D9A497556}" destId="{D4D46446-A5FB-4695-B355-E8DF30BC573F}" srcOrd="1" destOrd="0" presId="urn:microsoft.com/office/officeart/2005/8/layout/orgChart1"/>
    <dgm:cxn modelId="{E1406ECC-CFC9-4B92-A16B-554450273944}" type="presParOf" srcId="{D4D46446-A5FB-4695-B355-E8DF30BC573F}" destId="{6225632F-8AD2-4319-9124-22BDC5F06418}" srcOrd="0" destOrd="0" presId="urn:microsoft.com/office/officeart/2005/8/layout/orgChart1"/>
    <dgm:cxn modelId="{3EC2220B-476B-4172-9ABF-B5055EB3896F}" type="presParOf" srcId="{6225632F-8AD2-4319-9124-22BDC5F06418}" destId="{A98B120D-00BB-409C-9E58-C9CECEE43807}" srcOrd="0" destOrd="0" presId="urn:microsoft.com/office/officeart/2005/8/layout/orgChart1"/>
    <dgm:cxn modelId="{2B1B697A-5F1F-4C29-8FC4-B7C1ED8624F5}" type="presParOf" srcId="{6225632F-8AD2-4319-9124-22BDC5F06418}" destId="{C3B0172D-89B4-4D7F-B4E1-D6DCC9C49F1A}" srcOrd="1" destOrd="0" presId="urn:microsoft.com/office/officeart/2005/8/layout/orgChart1"/>
    <dgm:cxn modelId="{28FEE8BD-9101-43D0-9BAA-D67B8C5987D0}" type="presParOf" srcId="{D4D46446-A5FB-4695-B355-E8DF30BC573F}" destId="{2B2D4982-5112-4EA4-AC97-A2CF7BC89234}" srcOrd="1" destOrd="0" presId="urn:microsoft.com/office/officeart/2005/8/layout/orgChart1"/>
    <dgm:cxn modelId="{A01B9505-FD20-4BB3-B776-CBE39BAD0FF6}" type="presParOf" srcId="{D4D46446-A5FB-4695-B355-E8DF30BC573F}" destId="{97A8F421-EF7E-4D74-8F7C-91B3285AF9D8}" srcOrd="2" destOrd="0" presId="urn:microsoft.com/office/officeart/2005/8/layout/orgChart1"/>
    <dgm:cxn modelId="{03AA150B-4805-4185-9522-3BD74C0F3C84}" type="presParOf" srcId="{DC77058D-C83D-4F7C-BDAC-287D9A497556}" destId="{ADC3580B-CC73-469C-A42D-6840E2D4D24C}" srcOrd="2" destOrd="0" presId="urn:microsoft.com/office/officeart/2005/8/layout/orgChart1"/>
    <dgm:cxn modelId="{E9021D30-1CE7-47DC-821A-23B1E79942D2}" type="presParOf" srcId="{DC77058D-C83D-4F7C-BDAC-287D9A497556}" destId="{937F9A8F-539D-44A7-82D5-8DB696A39043}" srcOrd="3" destOrd="0" presId="urn:microsoft.com/office/officeart/2005/8/layout/orgChart1"/>
    <dgm:cxn modelId="{603514C6-EDAD-47E0-9C7D-FE9031BC747F}" type="presParOf" srcId="{937F9A8F-539D-44A7-82D5-8DB696A39043}" destId="{8E66A9BA-49A8-4A54-931F-A72811E99518}" srcOrd="0" destOrd="0" presId="urn:microsoft.com/office/officeart/2005/8/layout/orgChart1"/>
    <dgm:cxn modelId="{E120CC87-C3CF-4D5C-B6FD-5F6B0572BE4C}" type="presParOf" srcId="{8E66A9BA-49A8-4A54-931F-A72811E99518}" destId="{B1501830-53D7-440D-9DE5-12E2328188DC}" srcOrd="0" destOrd="0" presId="urn:microsoft.com/office/officeart/2005/8/layout/orgChart1"/>
    <dgm:cxn modelId="{78E00F32-1791-4FDE-9EB6-9C97C5E77913}" type="presParOf" srcId="{8E66A9BA-49A8-4A54-931F-A72811E99518}" destId="{2A81FF4B-BE0A-4023-B8F3-C36B77EB404F}" srcOrd="1" destOrd="0" presId="urn:microsoft.com/office/officeart/2005/8/layout/orgChart1"/>
    <dgm:cxn modelId="{189B7775-5283-468A-87A2-37ACE6F9D203}" type="presParOf" srcId="{937F9A8F-539D-44A7-82D5-8DB696A39043}" destId="{43E2275C-AE21-43B3-8BE7-DBE7880CAAC7}" srcOrd="1" destOrd="0" presId="urn:microsoft.com/office/officeart/2005/8/layout/orgChart1"/>
    <dgm:cxn modelId="{7E0D3FC3-7D4F-49D4-A794-879C22FC96ED}" type="presParOf" srcId="{937F9A8F-539D-44A7-82D5-8DB696A39043}" destId="{F7B9414B-443A-4B3A-B96C-599FA1C278E4}" srcOrd="2" destOrd="0" presId="urn:microsoft.com/office/officeart/2005/8/layout/orgChart1"/>
    <dgm:cxn modelId="{A80B16E2-33EE-4250-934B-9E5CCCDF0D5B}" type="presParOf" srcId="{DC77058D-C83D-4F7C-BDAC-287D9A497556}" destId="{C1F31BEB-DF74-4A79-83AA-416A3F363A6F}" srcOrd="4" destOrd="0" presId="urn:microsoft.com/office/officeart/2005/8/layout/orgChart1"/>
    <dgm:cxn modelId="{353331A6-F9C1-4E84-912F-162812F1D541}" type="presParOf" srcId="{DC77058D-C83D-4F7C-BDAC-287D9A497556}" destId="{5C4CC167-124B-4D2C-8E33-EBDDC08E70FE}" srcOrd="5" destOrd="0" presId="urn:microsoft.com/office/officeart/2005/8/layout/orgChart1"/>
    <dgm:cxn modelId="{E205A743-FDCA-463A-9478-5BB7F4FB2B8D}" type="presParOf" srcId="{5C4CC167-124B-4D2C-8E33-EBDDC08E70FE}" destId="{319BB888-E526-4824-9D15-7BEC68A99BC6}" srcOrd="0" destOrd="0" presId="urn:microsoft.com/office/officeart/2005/8/layout/orgChart1"/>
    <dgm:cxn modelId="{4AE312A9-5CDC-4368-819B-61A15652C461}" type="presParOf" srcId="{319BB888-E526-4824-9D15-7BEC68A99BC6}" destId="{65CA9CA6-D472-423B-9875-9E8D91FCB74D}" srcOrd="0" destOrd="0" presId="urn:microsoft.com/office/officeart/2005/8/layout/orgChart1"/>
    <dgm:cxn modelId="{1F039108-A6DE-4548-B3D3-909420C82EAD}" type="presParOf" srcId="{319BB888-E526-4824-9D15-7BEC68A99BC6}" destId="{86019666-DEA1-41E2-A0A8-BDB85E4C0D4B}" srcOrd="1" destOrd="0" presId="urn:microsoft.com/office/officeart/2005/8/layout/orgChart1"/>
    <dgm:cxn modelId="{E19EB6F5-275C-4436-B4FC-CBB94BE8B62E}" type="presParOf" srcId="{5C4CC167-124B-4D2C-8E33-EBDDC08E70FE}" destId="{4AA9F14B-8D0D-4F6B-A865-E65BB519EA73}" srcOrd="1" destOrd="0" presId="urn:microsoft.com/office/officeart/2005/8/layout/orgChart1"/>
    <dgm:cxn modelId="{417233D0-4150-42E9-9A1F-7907FAAD2B53}" type="presParOf" srcId="{5C4CC167-124B-4D2C-8E33-EBDDC08E70FE}" destId="{E9499CD8-CF02-4DDA-BA93-CD2B7F9B9441}" srcOrd="2" destOrd="0" presId="urn:microsoft.com/office/officeart/2005/8/layout/orgChart1"/>
    <dgm:cxn modelId="{BD7487BD-54ED-4F7C-8658-91935EF87C2D}" type="presParOf" srcId="{0D7E0612-A20F-47E0-BF3B-1D18560F47B8}" destId="{AB1CD21B-398C-4F16-8084-981AFE567A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22C68D-81D8-48CE-AAE7-6BA1903C52F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8BD4AB5-BE02-41AD-977D-634C1B8A1C1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 степени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удовлетворения</a:t>
          </a:r>
        </a:p>
      </dgm:t>
    </dgm:pt>
    <dgm:pt modelId="{81F2F363-7BF1-43DA-9128-001D48947845}" type="parTrans" cxnId="{2D3BDEF7-BB10-4FEA-92A4-7BD5DBE78540}">
      <dgm:prSet/>
      <dgm:spPr/>
    </dgm:pt>
    <dgm:pt modelId="{9C9722F4-CE3B-4346-ADDA-8EF5EB99A20D}" type="sibTrans" cxnId="{2D3BDEF7-BB10-4FEA-92A4-7BD5DBE78540}">
      <dgm:prSet/>
      <dgm:spPr/>
    </dgm:pt>
    <dgm:pt modelId="{A390BBBA-08C4-45B5-8881-3D5E9446FEE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Действительный</a:t>
          </a:r>
        </a:p>
      </dgm:t>
    </dgm:pt>
    <dgm:pt modelId="{6B970ECD-1C94-41C5-A38B-6C936034CDFE}" type="parTrans" cxnId="{C6534578-EC93-4ECF-BDCB-3A7CC6673059}">
      <dgm:prSet/>
      <dgm:spPr/>
    </dgm:pt>
    <dgm:pt modelId="{2F5138DD-7409-4A4C-BAE9-3E22B7BA3D00}" type="sibTrans" cxnId="{C6534578-EC93-4ECF-BDCB-3A7CC6673059}">
      <dgm:prSet/>
      <dgm:spPr/>
    </dgm:pt>
    <dgm:pt modelId="{E56255FE-F18E-4A00-88DE-C162A42A06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Реализованный</a:t>
          </a:r>
        </a:p>
      </dgm:t>
    </dgm:pt>
    <dgm:pt modelId="{28740257-D500-42FC-AA91-C6526CD0C9F2}" type="parTrans" cxnId="{E1BD6061-6C8E-4BF9-AD39-2C1017AF27C8}">
      <dgm:prSet/>
      <dgm:spPr/>
    </dgm:pt>
    <dgm:pt modelId="{F5CBFF3B-FB6A-4FBC-ACED-0EBB66B92777}" type="sibTrans" cxnId="{E1BD6061-6C8E-4BF9-AD39-2C1017AF27C8}">
      <dgm:prSet/>
      <dgm:spPr/>
    </dgm:pt>
    <dgm:pt modelId="{39D36759-0EBE-4D2F-909D-AAFCD19330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Неудовлет-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воренный</a:t>
          </a:r>
        </a:p>
      </dgm:t>
    </dgm:pt>
    <dgm:pt modelId="{07213CBD-7D5E-428D-8984-E46925EAA961}" type="parTrans" cxnId="{13DF6AFB-6885-4075-ABAA-F4ADA33E5277}">
      <dgm:prSet/>
      <dgm:spPr/>
    </dgm:pt>
    <dgm:pt modelId="{B42765ED-248F-48CE-A93A-075ED38E656E}" type="sibTrans" cxnId="{13DF6AFB-6885-4075-ABAA-F4ADA33E5277}">
      <dgm:prSet/>
      <dgm:spPr/>
    </dgm:pt>
    <dgm:pt modelId="{32A8320F-C206-4713-9211-5492A01BB9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Реальный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неудовлетворенный</a:t>
          </a:r>
        </a:p>
      </dgm:t>
    </dgm:pt>
    <dgm:pt modelId="{62585FD2-ED10-419A-92C0-9C958E75DEE5}" type="parTrans" cxnId="{B0CE350F-FA1A-4D2A-AD31-997FF1F2C953}">
      <dgm:prSet/>
      <dgm:spPr/>
    </dgm:pt>
    <dgm:pt modelId="{49A3D56B-0BB0-4139-9711-37A17EE5CCBD}" type="sibTrans" cxnId="{B0CE350F-FA1A-4D2A-AD31-997FF1F2C953}">
      <dgm:prSet/>
      <dgm:spPr/>
    </dgm:pt>
    <dgm:pt modelId="{EDCE1C77-3771-4B45-99DF-B5A4733E41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Скрытый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неудовлетворенный</a:t>
          </a:r>
        </a:p>
      </dgm:t>
    </dgm:pt>
    <dgm:pt modelId="{A35A0BFE-3F38-40A8-90BB-DD7CE051ABF8}" type="parTrans" cxnId="{19CFE912-1BD0-4C45-A5AE-82E9F6F8B616}">
      <dgm:prSet/>
      <dgm:spPr/>
    </dgm:pt>
    <dgm:pt modelId="{531089ED-CB58-47C3-B24C-34FB41E03ADC}" type="sibTrans" cxnId="{19CFE912-1BD0-4C45-A5AE-82E9F6F8B616}">
      <dgm:prSet/>
      <dgm:spPr/>
    </dgm:pt>
    <dgm:pt modelId="{F972782D-6EA0-4368-869E-3E05464E305E}" type="pres">
      <dgm:prSet presAssocID="{9E22C68D-81D8-48CE-AAE7-6BA1903C52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266BADC-1954-468A-B978-E0D576C1D929}" type="pres">
      <dgm:prSet presAssocID="{C8BD4AB5-BE02-41AD-977D-634C1B8A1C19}" presName="hierRoot1" presStyleCnt="0">
        <dgm:presLayoutVars>
          <dgm:hierBranch/>
        </dgm:presLayoutVars>
      </dgm:prSet>
      <dgm:spPr/>
    </dgm:pt>
    <dgm:pt modelId="{B2CE7311-5BD3-4BA5-8BC8-C0257E32D5B1}" type="pres">
      <dgm:prSet presAssocID="{C8BD4AB5-BE02-41AD-977D-634C1B8A1C19}" presName="rootComposite1" presStyleCnt="0"/>
      <dgm:spPr/>
    </dgm:pt>
    <dgm:pt modelId="{4F5EA1DF-DB3C-4277-8E4E-7A2835E10A9F}" type="pres">
      <dgm:prSet presAssocID="{C8BD4AB5-BE02-41AD-977D-634C1B8A1C1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0CCA26-97DB-46B4-87BC-AED0B687BE0D}" type="pres">
      <dgm:prSet presAssocID="{C8BD4AB5-BE02-41AD-977D-634C1B8A1C1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0EEE71F-1F23-4B86-91FA-4178B583EAA6}" type="pres">
      <dgm:prSet presAssocID="{C8BD4AB5-BE02-41AD-977D-634C1B8A1C19}" presName="hierChild2" presStyleCnt="0"/>
      <dgm:spPr/>
    </dgm:pt>
    <dgm:pt modelId="{0A693A98-7F2F-4D2C-84FD-B41F7D1F9C5A}" type="pres">
      <dgm:prSet presAssocID="{6B970ECD-1C94-41C5-A38B-6C936034CDFE}" presName="Name35" presStyleLbl="parChTrans1D2" presStyleIdx="0" presStyleCnt="3"/>
      <dgm:spPr/>
    </dgm:pt>
    <dgm:pt modelId="{E94DE5F6-B6AE-4210-A6DD-5F088FC10072}" type="pres">
      <dgm:prSet presAssocID="{A390BBBA-08C4-45B5-8881-3D5E9446FEE7}" presName="hierRoot2" presStyleCnt="0">
        <dgm:presLayoutVars>
          <dgm:hierBranch/>
        </dgm:presLayoutVars>
      </dgm:prSet>
      <dgm:spPr/>
    </dgm:pt>
    <dgm:pt modelId="{217E4536-4BAE-44EB-9ADC-C31A76860AE0}" type="pres">
      <dgm:prSet presAssocID="{A390BBBA-08C4-45B5-8881-3D5E9446FEE7}" presName="rootComposite" presStyleCnt="0"/>
      <dgm:spPr/>
    </dgm:pt>
    <dgm:pt modelId="{8A8AA03B-69BB-40F1-8188-9F268B05DDAF}" type="pres">
      <dgm:prSet presAssocID="{A390BBBA-08C4-45B5-8881-3D5E9446FEE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787EAB-8F6D-4F0A-BC2C-9D5124BCF28E}" type="pres">
      <dgm:prSet presAssocID="{A390BBBA-08C4-45B5-8881-3D5E9446FEE7}" presName="rootConnector" presStyleLbl="node2" presStyleIdx="0" presStyleCnt="3"/>
      <dgm:spPr/>
      <dgm:t>
        <a:bodyPr/>
        <a:lstStyle/>
        <a:p>
          <a:endParaRPr lang="ru-RU"/>
        </a:p>
      </dgm:t>
    </dgm:pt>
    <dgm:pt modelId="{BD7B0CF4-35A2-4BC7-B1B4-F8FFAAAB93F2}" type="pres">
      <dgm:prSet presAssocID="{A390BBBA-08C4-45B5-8881-3D5E9446FEE7}" presName="hierChild4" presStyleCnt="0"/>
      <dgm:spPr/>
    </dgm:pt>
    <dgm:pt modelId="{4C382541-A041-4EC3-8A5D-ADF9CB5ACA0D}" type="pres">
      <dgm:prSet presAssocID="{A390BBBA-08C4-45B5-8881-3D5E9446FEE7}" presName="hierChild5" presStyleCnt="0"/>
      <dgm:spPr/>
    </dgm:pt>
    <dgm:pt modelId="{B5679829-CD95-41F9-8906-1BE759994149}" type="pres">
      <dgm:prSet presAssocID="{28740257-D500-42FC-AA91-C6526CD0C9F2}" presName="Name35" presStyleLbl="parChTrans1D2" presStyleIdx="1" presStyleCnt="3"/>
      <dgm:spPr/>
    </dgm:pt>
    <dgm:pt modelId="{A9FCD873-933E-4EBD-A075-E40C365FE939}" type="pres">
      <dgm:prSet presAssocID="{E56255FE-F18E-4A00-88DE-C162A42A0673}" presName="hierRoot2" presStyleCnt="0">
        <dgm:presLayoutVars>
          <dgm:hierBranch/>
        </dgm:presLayoutVars>
      </dgm:prSet>
      <dgm:spPr/>
    </dgm:pt>
    <dgm:pt modelId="{36418F78-7B14-4E4F-989A-4166951B666D}" type="pres">
      <dgm:prSet presAssocID="{E56255FE-F18E-4A00-88DE-C162A42A0673}" presName="rootComposite" presStyleCnt="0"/>
      <dgm:spPr/>
    </dgm:pt>
    <dgm:pt modelId="{1E049524-CF1E-4A6D-921E-52CA59C7972F}" type="pres">
      <dgm:prSet presAssocID="{E56255FE-F18E-4A00-88DE-C162A42A067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1791D2-2B4F-4AB3-858E-6532BA394089}" type="pres">
      <dgm:prSet presAssocID="{E56255FE-F18E-4A00-88DE-C162A42A0673}" presName="rootConnector" presStyleLbl="node2" presStyleIdx="1" presStyleCnt="3"/>
      <dgm:spPr/>
      <dgm:t>
        <a:bodyPr/>
        <a:lstStyle/>
        <a:p>
          <a:endParaRPr lang="ru-RU"/>
        </a:p>
      </dgm:t>
    </dgm:pt>
    <dgm:pt modelId="{61138788-BD46-4658-92AE-9C3E410382A5}" type="pres">
      <dgm:prSet presAssocID="{E56255FE-F18E-4A00-88DE-C162A42A0673}" presName="hierChild4" presStyleCnt="0"/>
      <dgm:spPr/>
    </dgm:pt>
    <dgm:pt modelId="{C768691B-693D-4D19-92A5-CB9B8EC3C4E5}" type="pres">
      <dgm:prSet presAssocID="{E56255FE-F18E-4A00-88DE-C162A42A0673}" presName="hierChild5" presStyleCnt="0"/>
      <dgm:spPr/>
    </dgm:pt>
    <dgm:pt modelId="{3738B718-77EB-498B-B860-B97C23D63131}" type="pres">
      <dgm:prSet presAssocID="{07213CBD-7D5E-428D-8984-E46925EAA961}" presName="Name35" presStyleLbl="parChTrans1D2" presStyleIdx="2" presStyleCnt="3"/>
      <dgm:spPr/>
    </dgm:pt>
    <dgm:pt modelId="{37BCF8A2-48BA-465D-8F8A-CF6FFD8E1A45}" type="pres">
      <dgm:prSet presAssocID="{39D36759-0EBE-4D2F-909D-AAFCD1933053}" presName="hierRoot2" presStyleCnt="0">
        <dgm:presLayoutVars>
          <dgm:hierBranch/>
        </dgm:presLayoutVars>
      </dgm:prSet>
      <dgm:spPr/>
    </dgm:pt>
    <dgm:pt modelId="{5E7B842D-524A-4C00-B803-CF6825EC28AC}" type="pres">
      <dgm:prSet presAssocID="{39D36759-0EBE-4D2F-909D-AAFCD1933053}" presName="rootComposite" presStyleCnt="0"/>
      <dgm:spPr/>
    </dgm:pt>
    <dgm:pt modelId="{C029219A-0C0E-4359-AA4C-1E57A20ED782}" type="pres">
      <dgm:prSet presAssocID="{39D36759-0EBE-4D2F-909D-AAFCD193305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A6DB12-C2BD-4B69-964A-B3FCBF3ACAD8}" type="pres">
      <dgm:prSet presAssocID="{39D36759-0EBE-4D2F-909D-AAFCD1933053}" presName="rootConnector" presStyleLbl="node2" presStyleIdx="2" presStyleCnt="3"/>
      <dgm:spPr/>
      <dgm:t>
        <a:bodyPr/>
        <a:lstStyle/>
        <a:p>
          <a:endParaRPr lang="ru-RU"/>
        </a:p>
      </dgm:t>
    </dgm:pt>
    <dgm:pt modelId="{3D38B19D-AB4F-44A1-85CB-A1DB344F73A8}" type="pres">
      <dgm:prSet presAssocID="{39D36759-0EBE-4D2F-909D-AAFCD1933053}" presName="hierChild4" presStyleCnt="0"/>
      <dgm:spPr/>
    </dgm:pt>
    <dgm:pt modelId="{421CA006-15E1-4FEE-8D8D-1AB9844C167F}" type="pres">
      <dgm:prSet presAssocID="{62585FD2-ED10-419A-92C0-9C958E75DEE5}" presName="Name35" presStyleLbl="parChTrans1D3" presStyleIdx="0" presStyleCnt="2"/>
      <dgm:spPr/>
    </dgm:pt>
    <dgm:pt modelId="{8275DE29-90C6-470D-8CF7-EB2175AB82CA}" type="pres">
      <dgm:prSet presAssocID="{32A8320F-C206-4713-9211-5492A01BB9F3}" presName="hierRoot2" presStyleCnt="0">
        <dgm:presLayoutVars>
          <dgm:hierBranch val="r"/>
        </dgm:presLayoutVars>
      </dgm:prSet>
      <dgm:spPr/>
    </dgm:pt>
    <dgm:pt modelId="{887F5BA3-DF5A-441A-8FCB-E3DD8AB802C8}" type="pres">
      <dgm:prSet presAssocID="{32A8320F-C206-4713-9211-5492A01BB9F3}" presName="rootComposite" presStyleCnt="0"/>
      <dgm:spPr/>
    </dgm:pt>
    <dgm:pt modelId="{D30DE7A3-5B93-459D-A2C3-67DA2A9411A4}" type="pres">
      <dgm:prSet presAssocID="{32A8320F-C206-4713-9211-5492A01BB9F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FCC68-B37D-413B-8A15-412FB6391330}" type="pres">
      <dgm:prSet presAssocID="{32A8320F-C206-4713-9211-5492A01BB9F3}" presName="rootConnector" presStyleLbl="node3" presStyleIdx="0" presStyleCnt="2"/>
      <dgm:spPr/>
      <dgm:t>
        <a:bodyPr/>
        <a:lstStyle/>
        <a:p>
          <a:endParaRPr lang="ru-RU"/>
        </a:p>
      </dgm:t>
    </dgm:pt>
    <dgm:pt modelId="{DA6B0D32-6D20-405C-8C66-64AB74205B7F}" type="pres">
      <dgm:prSet presAssocID="{32A8320F-C206-4713-9211-5492A01BB9F3}" presName="hierChild4" presStyleCnt="0"/>
      <dgm:spPr/>
    </dgm:pt>
    <dgm:pt modelId="{681D0D48-8AD9-4EF0-B35F-63841D0874C3}" type="pres">
      <dgm:prSet presAssocID="{32A8320F-C206-4713-9211-5492A01BB9F3}" presName="hierChild5" presStyleCnt="0"/>
      <dgm:spPr/>
    </dgm:pt>
    <dgm:pt modelId="{FBC3240C-0ED1-406B-8764-8420A1B20FC4}" type="pres">
      <dgm:prSet presAssocID="{A35A0BFE-3F38-40A8-90BB-DD7CE051ABF8}" presName="Name35" presStyleLbl="parChTrans1D3" presStyleIdx="1" presStyleCnt="2"/>
      <dgm:spPr/>
    </dgm:pt>
    <dgm:pt modelId="{0BDF4779-E7D1-4F17-BD7B-22EC7810B8FA}" type="pres">
      <dgm:prSet presAssocID="{EDCE1C77-3771-4B45-99DF-B5A4733E416C}" presName="hierRoot2" presStyleCnt="0">
        <dgm:presLayoutVars>
          <dgm:hierBranch val="r"/>
        </dgm:presLayoutVars>
      </dgm:prSet>
      <dgm:spPr/>
    </dgm:pt>
    <dgm:pt modelId="{D85AFA88-32CA-4084-B8A8-E501031D88C4}" type="pres">
      <dgm:prSet presAssocID="{EDCE1C77-3771-4B45-99DF-B5A4733E416C}" presName="rootComposite" presStyleCnt="0"/>
      <dgm:spPr/>
    </dgm:pt>
    <dgm:pt modelId="{D9E803E3-2C04-48FC-A17A-B8E1A9053FFA}" type="pres">
      <dgm:prSet presAssocID="{EDCE1C77-3771-4B45-99DF-B5A4733E416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5CBA5A-947E-4BE3-B99D-69E805048C2C}" type="pres">
      <dgm:prSet presAssocID="{EDCE1C77-3771-4B45-99DF-B5A4733E416C}" presName="rootConnector" presStyleLbl="node3" presStyleIdx="1" presStyleCnt="2"/>
      <dgm:spPr/>
      <dgm:t>
        <a:bodyPr/>
        <a:lstStyle/>
        <a:p>
          <a:endParaRPr lang="ru-RU"/>
        </a:p>
      </dgm:t>
    </dgm:pt>
    <dgm:pt modelId="{0BACB883-31FF-4285-8B21-DBDF4C06F78A}" type="pres">
      <dgm:prSet presAssocID="{EDCE1C77-3771-4B45-99DF-B5A4733E416C}" presName="hierChild4" presStyleCnt="0"/>
      <dgm:spPr/>
    </dgm:pt>
    <dgm:pt modelId="{131E4275-0A8A-47C2-9BCF-238105156361}" type="pres">
      <dgm:prSet presAssocID="{EDCE1C77-3771-4B45-99DF-B5A4733E416C}" presName="hierChild5" presStyleCnt="0"/>
      <dgm:spPr/>
    </dgm:pt>
    <dgm:pt modelId="{8715E9A4-6A1E-4281-8D76-6BF2F01474F3}" type="pres">
      <dgm:prSet presAssocID="{39D36759-0EBE-4D2F-909D-AAFCD1933053}" presName="hierChild5" presStyleCnt="0"/>
      <dgm:spPr/>
    </dgm:pt>
    <dgm:pt modelId="{61F15C2B-F118-48E8-8B1F-1678E7BE8B91}" type="pres">
      <dgm:prSet presAssocID="{C8BD4AB5-BE02-41AD-977D-634C1B8A1C19}" presName="hierChild3" presStyleCnt="0"/>
      <dgm:spPr/>
    </dgm:pt>
  </dgm:ptLst>
  <dgm:cxnLst>
    <dgm:cxn modelId="{842D68D9-A625-4C7B-9653-1A02F6C0622D}" type="presOf" srcId="{C8BD4AB5-BE02-41AD-977D-634C1B8A1C19}" destId="{4F5EA1DF-DB3C-4277-8E4E-7A2835E10A9F}" srcOrd="0" destOrd="0" presId="urn:microsoft.com/office/officeart/2005/8/layout/orgChart1"/>
    <dgm:cxn modelId="{788F59BF-A770-46BE-B6E2-E0211313125C}" type="presOf" srcId="{32A8320F-C206-4713-9211-5492A01BB9F3}" destId="{D30DE7A3-5B93-459D-A2C3-67DA2A9411A4}" srcOrd="0" destOrd="0" presId="urn:microsoft.com/office/officeart/2005/8/layout/orgChart1"/>
    <dgm:cxn modelId="{3523FE22-D0C7-4C8A-8AFD-E62AA677F787}" type="presOf" srcId="{32A8320F-C206-4713-9211-5492A01BB9F3}" destId="{E71FCC68-B37D-413B-8A15-412FB6391330}" srcOrd="1" destOrd="0" presId="urn:microsoft.com/office/officeart/2005/8/layout/orgChart1"/>
    <dgm:cxn modelId="{B0CE350F-FA1A-4D2A-AD31-997FF1F2C953}" srcId="{39D36759-0EBE-4D2F-909D-AAFCD1933053}" destId="{32A8320F-C206-4713-9211-5492A01BB9F3}" srcOrd="0" destOrd="0" parTransId="{62585FD2-ED10-419A-92C0-9C958E75DEE5}" sibTransId="{49A3D56B-0BB0-4139-9711-37A17EE5CCBD}"/>
    <dgm:cxn modelId="{E1BD6061-6C8E-4BF9-AD39-2C1017AF27C8}" srcId="{C8BD4AB5-BE02-41AD-977D-634C1B8A1C19}" destId="{E56255FE-F18E-4A00-88DE-C162A42A0673}" srcOrd="1" destOrd="0" parTransId="{28740257-D500-42FC-AA91-C6526CD0C9F2}" sibTransId="{F5CBFF3B-FB6A-4FBC-ACED-0EBB66B92777}"/>
    <dgm:cxn modelId="{2D3BDEF7-BB10-4FEA-92A4-7BD5DBE78540}" srcId="{9E22C68D-81D8-48CE-AAE7-6BA1903C52F4}" destId="{C8BD4AB5-BE02-41AD-977D-634C1B8A1C19}" srcOrd="0" destOrd="0" parTransId="{81F2F363-7BF1-43DA-9128-001D48947845}" sibTransId="{9C9722F4-CE3B-4346-ADDA-8EF5EB99A20D}"/>
    <dgm:cxn modelId="{B3EB6589-6ED2-412C-891D-BE266DC7CDE5}" type="presOf" srcId="{07213CBD-7D5E-428D-8984-E46925EAA961}" destId="{3738B718-77EB-498B-B860-B97C23D63131}" srcOrd="0" destOrd="0" presId="urn:microsoft.com/office/officeart/2005/8/layout/orgChart1"/>
    <dgm:cxn modelId="{6D228EEB-5811-4A5A-99C9-1129D409A505}" type="presOf" srcId="{A390BBBA-08C4-45B5-8881-3D5E9446FEE7}" destId="{8A8AA03B-69BB-40F1-8188-9F268B05DDAF}" srcOrd="0" destOrd="0" presId="urn:microsoft.com/office/officeart/2005/8/layout/orgChart1"/>
    <dgm:cxn modelId="{3E971B36-39CB-4E8F-A8CD-92C060E61AC6}" type="presOf" srcId="{6B970ECD-1C94-41C5-A38B-6C936034CDFE}" destId="{0A693A98-7F2F-4D2C-84FD-B41F7D1F9C5A}" srcOrd="0" destOrd="0" presId="urn:microsoft.com/office/officeart/2005/8/layout/orgChart1"/>
    <dgm:cxn modelId="{234334DF-7D33-4960-8922-564D84705C2A}" type="presOf" srcId="{E56255FE-F18E-4A00-88DE-C162A42A0673}" destId="{1E049524-CF1E-4A6D-921E-52CA59C7972F}" srcOrd="0" destOrd="0" presId="urn:microsoft.com/office/officeart/2005/8/layout/orgChart1"/>
    <dgm:cxn modelId="{E45162ED-B941-4464-A9C8-4C6272A53AB5}" type="presOf" srcId="{C8BD4AB5-BE02-41AD-977D-634C1B8A1C19}" destId="{720CCA26-97DB-46B4-87BC-AED0B687BE0D}" srcOrd="1" destOrd="0" presId="urn:microsoft.com/office/officeart/2005/8/layout/orgChart1"/>
    <dgm:cxn modelId="{C6534578-EC93-4ECF-BDCB-3A7CC6673059}" srcId="{C8BD4AB5-BE02-41AD-977D-634C1B8A1C19}" destId="{A390BBBA-08C4-45B5-8881-3D5E9446FEE7}" srcOrd="0" destOrd="0" parTransId="{6B970ECD-1C94-41C5-A38B-6C936034CDFE}" sibTransId="{2F5138DD-7409-4A4C-BAE9-3E22B7BA3D00}"/>
    <dgm:cxn modelId="{13DF6AFB-6885-4075-ABAA-F4ADA33E5277}" srcId="{C8BD4AB5-BE02-41AD-977D-634C1B8A1C19}" destId="{39D36759-0EBE-4D2F-909D-AAFCD1933053}" srcOrd="2" destOrd="0" parTransId="{07213CBD-7D5E-428D-8984-E46925EAA961}" sibTransId="{B42765ED-248F-48CE-A93A-075ED38E656E}"/>
    <dgm:cxn modelId="{34073ED2-DB52-4704-A276-8B92E5367980}" type="presOf" srcId="{28740257-D500-42FC-AA91-C6526CD0C9F2}" destId="{B5679829-CD95-41F9-8906-1BE759994149}" srcOrd="0" destOrd="0" presId="urn:microsoft.com/office/officeart/2005/8/layout/orgChart1"/>
    <dgm:cxn modelId="{B2D42AF0-26A4-4A2E-99E0-511A51D9E882}" type="presOf" srcId="{9E22C68D-81D8-48CE-AAE7-6BA1903C52F4}" destId="{F972782D-6EA0-4368-869E-3E05464E305E}" srcOrd="0" destOrd="0" presId="urn:microsoft.com/office/officeart/2005/8/layout/orgChart1"/>
    <dgm:cxn modelId="{012F63F1-5F8C-4A8C-83FC-B420D848B6C3}" type="presOf" srcId="{A390BBBA-08C4-45B5-8881-3D5E9446FEE7}" destId="{72787EAB-8F6D-4F0A-BC2C-9D5124BCF28E}" srcOrd="1" destOrd="0" presId="urn:microsoft.com/office/officeart/2005/8/layout/orgChart1"/>
    <dgm:cxn modelId="{49C6F4EE-6E47-4CA8-976B-E0546F6789E0}" type="presOf" srcId="{39D36759-0EBE-4D2F-909D-AAFCD1933053}" destId="{C029219A-0C0E-4359-AA4C-1E57A20ED782}" srcOrd="0" destOrd="0" presId="urn:microsoft.com/office/officeart/2005/8/layout/orgChart1"/>
    <dgm:cxn modelId="{03E7678B-2044-4ED4-8FFF-D4A1D81B8041}" type="presOf" srcId="{E56255FE-F18E-4A00-88DE-C162A42A0673}" destId="{E41791D2-2B4F-4AB3-858E-6532BA394089}" srcOrd="1" destOrd="0" presId="urn:microsoft.com/office/officeart/2005/8/layout/orgChart1"/>
    <dgm:cxn modelId="{0CBFFDA4-B8B3-49A3-9F34-26DC5DC31F51}" type="presOf" srcId="{EDCE1C77-3771-4B45-99DF-B5A4733E416C}" destId="{5C5CBA5A-947E-4BE3-B99D-69E805048C2C}" srcOrd="1" destOrd="0" presId="urn:microsoft.com/office/officeart/2005/8/layout/orgChart1"/>
    <dgm:cxn modelId="{61DEA8EC-CCDC-4572-879E-87B149BEA3F2}" type="presOf" srcId="{A35A0BFE-3F38-40A8-90BB-DD7CE051ABF8}" destId="{FBC3240C-0ED1-406B-8764-8420A1B20FC4}" srcOrd="0" destOrd="0" presId="urn:microsoft.com/office/officeart/2005/8/layout/orgChart1"/>
    <dgm:cxn modelId="{BCB6D01C-109F-4871-8EA7-E2FBFC916D9A}" type="presOf" srcId="{39D36759-0EBE-4D2F-909D-AAFCD1933053}" destId="{25A6DB12-C2BD-4B69-964A-B3FCBF3ACAD8}" srcOrd="1" destOrd="0" presId="urn:microsoft.com/office/officeart/2005/8/layout/orgChart1"/>
    <dgm:cxn modelId="{19CFE912-1BD0-4C45-A5AE-82E9F6F8B616}" srcId="{39D36759-0EBE-4D2F-909D-AAFCD1933053}" destId="{EDCE1C77-3771-4B45-99DF-B5A4733E416C}" srcOrd="1" destOrd="0" parTransId="{A35A0BFE-3F38-40A8-90BB-DD7CE051ABF8}" sibTransId="{531089ED-CB58-47C3-B24C-34FB41E03ADC}"/>
    <dgm:cxn modelId="{D8E8AD1B-4A8C-4127-815C-630F345C28FE}" type="presOf" srcId="{62585FD2-ED10-419A-92C0-9C958E75DEE5}" destId="{421CA006-15E1-4FEE-8D8D-1AB9844C167F}" srcOrd="0" destOrd="0" presId="urn:microsoft.com/office/officeart/2005/8/layout/orgChart1"/>
    <dgm:cxn modelId="{D138BDD1-A17B-4E7A-B498-7EE3AEB2115F}" type="presOf" srcId="{EDCE1C77-3771-4B45-99DF-B5A4733E416C}" destId="{D9E803E3-2C04-48FC-A17A-B8E1A9053FFA}" srcOrd="0" destOrd="0" presId="urn:microsoft.com/office/officeart/2005/8/layout/orgChart1"/>
    <dgm:cxn modelId="{0093607B-1CFE-40E8-86B2-FE968F595954}" type="presParOf" srcId="{F972782D-6EA0-4368-869E-3E05464E305E}" destId="{B266BADC-1954-468A-B978-E0D576C1D929}" srcOrd="0" destOrd="0" presId="urn:microsoft.com/office/officeart/2005/8/layout/orgChart1"/>
    <dgm:cxn modelId="{0F601732-7B31-42A0-8EEE-894404468052}" type="presParOf" srcId="{B266BADC-1954-468A-B978-E0D576C1D929}" destId="{B2CE7311-5BD3-4BA5-8BC8-C0257E32D5B1}" srcOrd="0" destOrd="0" presId="urn:microsoft.com/office/officeart/2005/8/layout/orgChart1"/>
    <dgm:cxn modelId="{B5F4E529-CFB9-4B6F-835E-F943FD5838C0}" type="presParOf" srcId="{B2CE7311-5BD3-4BA5-8BC8-C0257E32D5B1}" destId="{4F5EA1DF-DB3C-4277-8E4E-7A2835E10A9F}" srcOrd="0" destOrd="0" presId="urn:microsoft.com/office/officeart/2005/8/layout/orgChart1"/>
    <dgm:cxn modelId="{48DD706B-A1F9-4BFA-B6CA-EC49EC11CE70}" type="presParOf" srcId="{B2CE7311-5BD3-4BA5-8BC8-C0257E32D5B1}" destId="{720CCA26-97DB-46B4-87BC-AED0B687BE0D}" srcOrd="1" destOrd="0" presId="urn:microsoft.com/office/officeart/2005/8/layout/orgChart1"/>
    <dgm:cxn modelId="{54B1166C-C5D2-472D-ABC3-A495E7E65C5E}" type="presParOf" srcId="{B266BADC-1954-468A-B978-E0D576C1D929}" destId="{70EEE71F-1F23-4B86-91FA-4178B583EAA6}" srcOrd="1" destOrd="0" presId="urn:microsoft.com/office/officeart/2005/8/layout/orgChart1"/>
    <dgm:cxn modelId="{5C7CD058-6A14-40AB-A123-7B8AD26373B9}" type="presParOf" srcId="{70EEE71F-1F23-4B86-91FA-4178B583EAA6}" destId="{0A693A98-7F2F-4D2C-84FD-B41F7D1F9C5A}" srcOrd="0" destOrd="0" presId="urn:microsoft.com/office/officeart/2005/8/layout/orgChart1"/>
    <dgm:cxn modelId="{2D52853A-35DF-4FDD-A33A-7D0E0A56317B}" type="presParOf" srcId="{70EEE71F-1F23-4B86-91FA-4178B583EAA6}" destId="{E94DE5F6-B6AE-4210-A6DD-5F088FC10072}" srcOrd="1" destOrd="0" presId="urn:microsoft.com/office/officeart/2005/8/layout/orgChart1"/>
    <dgm:cxn modelId="{EBAF3F9D-7166-4C10-B836-0F0E5E5C7B54}" type="presParOf" srcId="{E94DE5F6-B6AE-4210-A6DD-5F088FC10072}" destId="{217E4536-4BAE-44EB-9ADC-C31A76860AE0}" srcOrd="0" destOrd="0" presId="urn:microsoft.com/office/officeart/2005/8/layout/orgChart1"/>
    <dgm:cxn modelId="{C4F33E4C-07BB-4907-BC65-A0F5F0DAF8BE}" type="presParOf" srcId="{217E4536-4BAE-44EB-9ADC-C31A76860AE0}" destId="{8A8AA03B-69BB-40F1-8188-9F268B05DDAF}" srcOrd="0" destOrd="0" presId="urn:microsoft.com/office/officeart/2005/8/layout/orgChart1"/>
    <dgm:cxn modelId="{20FC2044-20FB-4BD0-ACC7-5F2D7F1559C4}" type="presParOf" srcId="{217E4536-4BAE-44EB-9ADC-C31A76860AE0}" destId="{72787EAB-8F6D-4F0A-BC2C-9D5124BCF28E}" srcOrd="1" destOrd="0" presId="urn:microsoft.com/office/officeart/2005/8/layout/orgChart1"/>
    <dgm:cxn modelId="{196346A5-88A5-41EC-9765-DB991DC59D2C}" type="presParOf" srcId="{E94DE5F6-B6AE-4210-A6DD-5F088FC10072}" destId="{BD7B0CF4-35A2-4BC7-B1B4-F8FFAAAB93F2}" srcOrd="1" destOrd="0" presId="urn:microsoft.com/office/officeart/2005/8/layout/orgChart1"/>
    <dgm:cxn modelId="{D5916B8B-9737-47A6-96BA-BCD3B482BFEF}" type="presParOf" srcId="{E94DE5F6-B6AE-4210-A6DD-5F088FC10072}" destId="{4C382541-A041-4EC3-8A5D-ADF9CB5ACA0D}" srcOrd="2" destOrd="0" presId="urn:microsoft.com/office/officeart/2005/8/layout/orgChart1"/>
    <dgm:cxn modelId="{B3F42812-1B25-4B1C-BA13-7636E5FE6AE7}" type="presParOf" srcId="{70EEE71F-1F23-4B86-91FA-4178B583EAA6}" destId="{B5679829-CD95-41F9-8906-1BE759994149}" srcOrd="2" destOrd="0" presId="urn:microsoft.com/office/officeart/2005/8/layout/orgChart1"/>
    <dgm:cxn modelId="{F5431545-C04D-4DA2-A3BE-869A9A3DCB43}" type="presParOf" srcId="{70EEE71F-1F23-4B86-91FA-4178B583EAA6}" destId="{A9FCD873-933E-4EBD-A075-E40C365FE939}" srcOrd="3" destOrd="0" presId="urn:microsoft.com/office/officeart/2005/8/layout/orgChart1"/>
    <dgm:cxn modelId="{5A8CD6C8-7FFC-469A-A703-B1C6F6358A9B}" type="presParOf" srcId="{A9FCD873-933E-4EBD-A075-E40C365FE939}" destId="{36418F78-7B14-4E4F-989A-4166951B666D}" srcOrd="0" destOrd="0" presId="urn:microsoft.com/office/officeart/2005/8/layout/orgChart1"/>
    <dgm:cxn modelId="{65DA1134-68B7-4356-BD3B-D909CC47D2A6}" type="presParOf" srcId="{36418F78-7B14-4E4F-989A-4166951B666D}" destId="{1E049524-CF1E-4A6D-921E-52CA59C7972F}" srcOrd="0" destOrd="0" presId="urn:microsoft.com/office/officeart/2005/8/layout/orgChart1"/>
    <dgm:cxn modelId="{B9B14A45-C5BE-4064-BD4E-8668EC037B97}" type="presParOf" srcId="{36418F78-7B14-4E4F-989A-4166951B666D}" destId="{E41791D2-2B4F-4AB3-858E-6532BA394089}" srcOrd="1" destOrd="0" presId="urn:microsoft.com/office/officeart/2005/8/layout/orgChart1"/>
    <dgm:cxn modelId="{6E822495-68E0-4C6E-81B3-3B70D87AD82A}" type="presParOf" srcId="{A9FCD873-933E-4EBD-A075-E40C365FE939}" destId="{61138788-BD46-4658-92AE-9C3E410382A5}" srcOrd="1" destOrd="0" presId="urn:microsoft.com/office/officeart/2005/8/layout/orgChart1"/>
    <dgm:cxn modelId="{A02488C5-F4ED-485C-A819-03BF486670C7}" type="presParOf" srcId="{A9FCD873-933E-4EBD-A075-E40C365FE939}" destId="{C768691B-693D-4D19-92A5-CB9B8EC3C4E5}" srcOrd="2" destOrd="0" presId="urn:microsoft.com/office/officeart/2005/8/layout/orgChart1"/>
    <dgm:cxn modelId="{FB3DED6F-ABEE-4D6D-8FB6-C51C0998E554}" type="presParOf" srcId="{70EEE71F-1F23-4B86-91FA-4178B583EAA6}" destId="{3738B718-77EB-498B-B860-B97C23D63131}" srcOrd="4" destOrd="0" presId="urn:microsoft.com/office/officeart/2005/8/layout/orgChart1"/>
    <dgm:cxn modelId="{042D20B5-3BC3-4DF4-86C5-91B10DC2C338}" type="presParOf" srcId="{70EEE71F-1F23-4B86-91FA-4178B583EAA6}" destId="{37BCF8A2-48BA-465D-8F8A-CF6FFD8E1A45}" srcOrd="5" destOrd="0" presId="urn:microsoft.com/office/officeart/2005/8/layout/orgChart1"/>
    <dgm:cxn modelId="{41DFFFA4-4465-4A79-8DF2-C5C7887FFFA6}" type="presParOf" srcId="{37BCF8A2-48BA-465D-8F8A-CF6FFD8E1A45}" destId="{5E7B842D-524A-4C00-B803-CF6825EC28AC}" srcOrd="0" destOrd="0" presId="urn:microsoft.com/office/officeart/2005/8/layout/orgChart1"/>
    <dgm:cxn modelId="{78534198-24F6-41F8-BA3B-69A348D753C8}" type="presParOf" srcId="{5E7B842D-524A-4C00-B803-CF6825EC28AC}" destId="{C029219A-0C0E-4359-AA4C-1E57A20ED782}" srcOrd="0" destOrd="0" presId="urn:microsoft.com/office/officeart/2005/8/layout/orgChart1"/>
    <dgm:cxn modelId="{C114626E-E710-4E14-A8C1-1B3FAC30FA79}" type="presParOf" srcId="{5E7B842D-524A-4C00-B803-CF6825EC28AC}" destId="{25A6DB12-C2BD-4B69-964A-B3FCBF3ACAD8}" srcOrd="1" destOrd="0" presId="urn:microsoft.com/office/officeart/2005/8/layout/orgChart1"/>
    <dgm:cxn modelId="{E5E6B794-4705-413D-98BF-29404FF75113}" type="presParOf" srcId="{37BCF8A2-48BA-465D-8F8A-CF6FFD8E1A45}" destId="{3D38B19D-AB4F-44A1-85CB-A1DB344F73A8}" srcOrd="1" destOrd="0" presId="urn:microsoft.com/office/officeart/2005/8/layout/orgChart1"/>
    <dgm:cxn modelId="{A0A59366-6E30-41C9-ADC4-BDEC06AD5623}" type="presParOf" srcId="{3D38B19D-AB4F-44A1-85CB-A1DB344F73A8}" destId="{421CA006-15E1-4FEE-8D8D-1AB9844C167F}" srcOrd="0" destOrd="0" presId="urn:microsoft.com/office/officeart/2005/8/layout/orgChart1"/>
    <dgm:cxn modelId="{9677E8CA-64B8-49FA-9830-5A8BA52A8F2F}" type="presParOf" srcId="{3D38B19D-AB4F-44A1-85CB-A1DB344F73A8}" destId="{8275DE29-90C6-470D-8CF7-EB2175AB82CA}" srcOrd="1" destOrd="0" presId="urn:microsoft.com/office/officeart/2005/8/layout/orgChart1"/>
    <dgm:cxn modelId="{725A5A74-0BD4-478E-B5EC-73B1F39FC243}" type="presParOf" srcId="{8275DE29-90C6-470D-8CF7-EB2175AB82CA}" destId="{887F5BA3-DF5A-441A-8FCB-E3DD8AB802C8}" srcOrd="0" destOrd="0" presId="urn:microsoft.com/office/officeart/2005/8/layout/orgChart1"/>
    <dgm:cxn modelId="{62FF4B42-E0F5-427B-95D1-6965FE2653BF}" type="presParOf" srcId="{887F5BA3-DF5A-441A-8FCB-E3DD8AB802C8}" destId="{D30DE7A3-5B93-459D-A2C3-67DA2A9411A4}" srcOrd="0" destOrd="0" presId="urn:microsoft.com/office/officeart/2005/8/layout/orgChart1"/>
    <dgm:cxn modelId="{A5D674B6-76E3-4FC4-A15C-BA5123D64D8B}" type="presParOf" srcId="{887F5BA3-DF5A-441A-8FCB-E3DD8AB802C8}" destId="{E71FCC68-B37D-413B-8A15-412FB6391330}" srcOrd="1" destOrd="0" presId="urn:microsoft.com/office/officeart/2005/8/layout/orgChart1"/>
    <dgm:cxn modelId="{9A27BE4A-C412-4E4F-B9EF-8B7677B229CC}" type="presParOf" srcId="{8275DE29-90C6-470D-8CF7-EB2175AB82CA}" destId="{DA6B0D32-6D20-405C-8C66-64AB74205B7F}" srcOrd="1" destOrd="0" presId="urn:microsoft.com/office/officeart/2005/8/layout/orgChart1"/>
    <dgm:cxn modelId="{B5BF4F1B-400C-499F-9CE1-B6C44A21F4FB}" type="presParOf" srcId="{8275DE29-90C6-470D-8CF7-EB2175AB82CA}" destId="{681D0D48-8AD9-4EF0-B35F-63841D0874C3}" srcOrd="2" destOrd="0" presId="urn:microsoft.com/office/officeart/2005/8/layout/orgChart1"/>
    <dgm:cxn modelId="{43D23840-4DA8-4D6E-AC72-256A634CCB51}" type="presParOf" srcId="{3D38B19D-AB4F-44A1-85CB-A1DB344F73A8}" destId="{FBC3240C-0ED1-406B-8764-8420A1B20FC4}" srcOrd="2" destOrd="0" presId="urn:microsoft.com/office/officeart/2005/8/layout/orgChart1"/>
    <dgm:cxn modelId="{A9EE6673-BC9A-4CBB-A2EE-24A7D94C51E6}" type="presParOf" srcId="{3D38B19D-AB4F-44A1-85CB-A1DB344F73A8}" destId="{0BDF4779-E7D1-4F17-BD7B-22EC7810B8FA}" srcOrd="3" destOrd="0" presId="urn:microsoft.com/office/officeart/2005/8/layout/orgChart1"/>
    <dgm:cxn modelId="{8334A70E-51EA-4994-A638-6F7C2DA33368}" type="presParOf" srcId="{0BDF4779-E7D1-4F17-BD7B-22EC7810B8FA}" destId="{D85AFA88-32CA-4084-B8A8-E501031D88C4}" srcOrd="0" destOrd="0" presId="urn:microsoft.com/office/officeart/2005/8/layout/orgChart1"/>
    <dgm:cxn modelId="{60980848-71DC-43EF-98E2-271816B1B064}" type="presParOf" srcId="{D85AFA88-32CA-4084-B8A8-E501031D88C4}" destId="{D9E803E3-2C04-48FC-A17A-B8E1A9053FFA}" srcOrd="0" destOrd="0" presId="urn:microsoft.com/office/officeart/2005/8/layout/orgChart1"/>
    <dgm:cxn modelId="{29CB4EFA-B910-414A-8C27-FF8EECE393A1}" type="presParOf" srcId="{D85AFA88-32CA-4084-B8A8-E501031D88C4}" destId="{5C5CBA5A-947E-4BE3-B99D-69E805048C2C}" srcOrd="1" destOrd="0" presId="urn:microsoft.com/office/officeart/2005/8/layout/orgChart1"/>
    <dgm:cxn modelId="{C5539BC5-E254-4D06-A51A-A101FFF46287}" type="presParOf" srcId="{0BDF4779-E7D1-4F17-BD7B-22EC7810B8FA}" destId="{0BACB883-31FF-4285-8B21-DBDF4C06F78A}" srcOrd="1" destOrd="0" presId="urn:microsoft.com/office/officeart/2005/8/layout/orgChart1"/>
    <dgm:cxn modelId="{458EA260-8A6F-443F-B61C-FB4264548B39}" type="presParOf" srcId="{0BDF4779-E7D1-4F17-BD7B-22EC7810B8FA}" destId="{131E4275-0A8A-47C2-9BCF-238105156361}" srcOrd="2" destOrd="0" presId="urn:microsoft.com/office/officeart/2005/8/layout/orgChart1"/>
    <dgm:cxn modelId="{97D1489B-98DF-4849-B7CA-19918DE78B46}" type="presParOf" srcId="{37BCF8A2-48BA-465D-8F8A-CF6FFD8E1A45}" destId="{8715E9A4-6A1E-4281-8D76-6BF2F01474F3}" srcOrd="2" destOrd="0" presId="urn:microsoft.com/office/officeart/2005/8/layout/orgChart1"/>
    <dgm:cxn modelId="{3D457595-3297-432F-9E2D-2E925C688B6B}" type="presParOf" srcId="{B266BADC-1954-468A-B978-E0D576C1D929}" destId="{61F15C2B-F118-48E8-8B1F-1678E7BE8B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31BEB-DF74-4A79-83AA-416A3F363A6F}">
      <dsp:nvSpPr>
        <dsp:cNvPr id="0" name=""/>
        <dsp:cNvSpPr/>
      </dsp:nvSpPr>
      <dsp:spPr>
        <a:xfrm>
          <a:off x="4320381" y="2182674"/>
          <a:ext cx="3056701" cy="530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50"/>
              </a:lnTo>
              <a:lnTo>
                <a:pt x="3056701" y="265250"/>
              </a:lnTo>
              <a:lnTo>
                <a:pt x="3056701" y="5305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3580B-CC73-469C-A42D-6840E2D4D24C}">
      <dsp:nvSpPr>
        <dsp:cNvPr id="0" name=""/>
        <dsp:cNvSpPr/>
      </dsp:nvSpPr>
      <dsp:spPr>
        <a:xfrm>
          <a:off x="4274661" y="2182674"/>
          <a:ext cx="91440" cy="5305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5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94897-1A2B-4BC4-9E2F-ECAD1A3C9F94}">
      <dsp:nvSpPr>
        <dsp:cNvPr id="0" name=""/>
        <dsp:cNvSpPr/>
      </dsp:nvSpPr>
      <dsp:spPr>
        <a:xfrm>
          <a:off x="1263679" y="2182674"/>
          <a:ext cx="3056701" cy="530501"/>
        </a:xfrm>
        <a:custGeom>
          <a:avLst/>
          <a:gdLst/>
          <a:ahLst/>
          <a:cxnLst/>
          <a:rect l="0" t="0" r="0" b="0"/>
          <a:pathLst>
            <a:path>
              <a:moveTo>
                <a:pt x="3056701" y="0"/>
              </a:moveTo>
              <a:lnTo>
                <a:pt x="3056701" y="265250"/>
              </a:lnTo>
              <a:lnTo>
                <a:pt x="0" y="265250"/>
              </a:lnTo>
              <a:lnTo>
                <a:pt x="0" y="5305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4E6A5-731D-45E0-AD6F-BF599D96E3F8}">
      <dsp:nvSpPr>
        <dsp:cNvPr id="0" name=""/>
        <dsp:cNvSpPr/>
      </dsp:nvSpPr>
      <dsp:spPr>
        <a:xfrm>
          <a:off x="3057281" y="919574"/>
          <a:ext cx="2526199" cy="1263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От источника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генерации спроса</a:t>
          </a:r>
        </a:p>
      </dsp:txBody>
      <dsp:txXfrm>
        <a:off x="3057281" y="919574"/>
        <a:ext cx="2526199" cy="1263099"/>
      </dsp:txXfrm>
    </dsp:sp>
    <dsp:sp modelId="{A98B120D-00BB-409C-9E58-C9CECEE43807}">
      <dsp:nvSpPr>
        <dsp:cNvPr id="0" name=""/>
        <dsp:cNvSpPr/>
      </dsp:nvSpPr>
      <dsp:spPr>
        <a:xfrm>
          <a:off x="580" y="2713175"/>
          <a:ext cx="2526199" cy="1263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Генерируемый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институциональным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потребителем</a:t>
          </a:r>
        </a:p>
      </dsp:txBody>
      <dsp:txXfrm>
        <a:off x="580" y="2713175"/>
        <a:ext cx="2526199" cy="1263099"/>
      </dsp:txXfrm>
    </dsp:sp>
    <dsp:sp modelId="{B1501830-53D7-440D-9DE5-12E2328188DC}">
      <dsp:nvSpPr>
        <dsp:cNvPr id="0" name=""/>
        <dsp:cNvSpPr/>
      </dsp:nvSpPr>
      <dsp:spPr>
        <a:xfrm>
          <a:off x="3057281" y="2713175"/>
          <a:ext cx="2526199" cy="1263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Генерируемый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промежуточным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потребителем</a:t>
          </a:r>
        </a:p>
      </dsp:txBody>
      <dsp:txXfrm>
        <a:off x="3057281" y="2713175"/>
        <a:ext cx="2526199" cy="1263099"/>
      </dsp:txXfrm>
    </dsp:sp>
    <dsp:sp modelId="{65CA9CA6-D472-423B-9875-9E8D91FCB74D}">
      <dsp:nvSpPr>
        <dsp:cNvPr id="0" name=""/>
        <dsp:cNvSpPr/>
      </dsp:nvSpPr>
      <dsp:spPr>
        <a:xfrm>
          <a:off x="6113983" y="2713175"/>
          <a:ext cx="2526199" cy="1263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Генерируемый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7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населением</a:t>
          </a:r>
        </a:p>
      </dsp:txBody>
      <dsp:txXfrm>
        <a:off x="6113983" y="2713175"/>
        <a:ext cx="2526199" cy="1263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3240C-0ED1-406B-8764-8420A1B20FC4}">
      <dsp:nvSpPr>
        <dsp:cNvPr id="0" name=""/>
        <dsp:cNvSpPr/>
      </dsp:nvSpPr>
      <dsp:spPr>
        <a:xfrm>
          <a:off x="6268310" y="2984544"/>
          <a:ext cx="1298619" cy="45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380"/>
              </a:lnTo>
              <a:lnTo>
                <a:pt x="1298619" y="225380"/>
              </a:lnTo>
              <a:lnTo>
                <a:pt x="1298619" y="4507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CA006-15E1-4FEE-8D8D-1AB9844C167F}">
      <dsp:nvSpPr>
        <dsp:cNvPr id="0" name=""/>
        <dsp:cNvSpPr/>
      </dsp:nvSpPr>
      <dsp:spPr>
        <a:xfrm>
          <a:off x="4969691" y="2984544"/>
          <a:ext cx="1298619" cy="450760"/>
        </a:xfrm>
        <a:custGeom>
          <a:avLst/>
          <a:gdLst/>
          <a:ahLst/>
          <a:cxnLst/>
          <a:rect l="0" t="0" r="0" b="0"/>
          <a:pathLst>
            <a:path>
              <a:moveTo>
                <a:pt x="1298619" y="0"/>
              </a:moveTo>
              <a:lnTo>
                <a:pt x="1298619" y="225380"/>
              </a:lnTo>
              <a:lnTo>
                <a:pt x="0" y="225380"/>
              </a:lnTo>
              <a:lnTo>
                <a:pt x="0" y="4507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8B718-77EB-498B-B860-B97C23D63131}">
      <dsp:nvSpPr>
        <dsp:cNvPr id="0" name=""/>
        <dsp:cNvSpPr/>
      </dsp:nvSpPr>
      <dsp:spPr>
        <a:xfrm>
          <a:off x="3671071" y="1460544"/>
          <a:ext cx="2597239" cy="45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380"/>
              </a:lnTo>
              <a:lnTo>
                <a:pt x="2597239" y="225380"/>
              </a:lnTo>
              <a:lnTo>
                <a:pt x="2597239" y="450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79829-CD95-41F9-8906-1BE759994149}">
      <dsp:nvSpPr>
        <dsp:cNvPr id="0" name=""/>
        <dsp:cNvSpPr/>
      </dsp:nvSpPr>
      <dsp:spPr>
        <a:xfrm>
          <a:off x="3625351" y="1460544"/>
          <a:ext cx="91440" cy="4507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93A98-7F2F-4D2C-84FD-B41F7D1F9C5A}">
      <dsp:nvSpPr>
        <dsp:cNvPr id="0" name=""/>
        <dsp:cNvSpPr/>
      </dsp:nvSpPr>
      <dsp:spPr>
        <a:xfrm>
          <a:off x="1073832" y="1460544"/>
          <a:ext cx="2597239" cy="450760"/>
        </a:xfrm>
        <a:custGeom>
          <a:avLst/>
          <a:gdLst/>
          <a:ahLst/>
          <a:cxnLst/>
          <a:rect l="0" t="0" r="0" b="0"/>
          <a:pathLst>
            <a:path>
              <a:moveTo>
                <a:pt x="2597239" y="0"/>
              </a:moveTo>
              <a:lnTo>
                <a:pt x="2597239" y="225380"/>
              </a:lnTo>
              <a:lnTo>
                <a:pt x="0" y="225380"/>
              </a:lnTo>
              <a:lnTo>
                <a:pt x="0" y="450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EA1DF-DB3C-4277-8E4E-7A2835E10A9F}">
      <dsp:nvSpPr>
        <dsp:cNvPr id="0" name=""/>
        <dsp:cNvSpPr/>
      </dsp:nvSpPr>
      <dsp:spPr>
        <a:xfrm>
          <a:off x="2597832" y="387305"/>
          <a:ext cx="2146478" cy="1073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 степени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удовлетворения</a:t>
          </a:r>
        </a:p>
      </dsp:txBody>
      <dsp:txXfrm>
        <a:off x="2597832" y="387305"/>
        <a:ext cx="2146478" cy="1073239"/>
      </dsp:txXfrm>
    </dsp:sp>
    <dsp:sp modelId="{8A8AA03B-69BB-40F1-8188-9F268B05DDAF}">
      <dsp:nvSpPr>
        <dsp:cNvPr id="0" name=""/>
        <dsp:cNvSpPr/>
      </dsp:nvSpPr>
      <dsp:spPr>
        <a:xfrm>
          <a:off x="593" y="1911305"/>
          <a:ext cx="2146478" cy="1073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Действительный</a:t>
          </a:r>
        </a:p>
      </dsp:txBody>
      <dsp:txXfrm>
        <a:off x="593" y="1911305"/>
        <a:ext cx="2146478" cy="1073239"/>
      </dsp:txXfrm>
    </dsp:sp>
    <dsp:sp modelId="{1E049524-CF1E-4A6D-921E-52CA59C7972F}">
      <dsp:nvSpPr>
        <dsp:cNvPr id="0" name=""/>
        <dsp:cNvSpPr/>
      </dsp:nvSpPr>
      <dsp:spPr>
        <a:xfrm>
          <a:off x="2597832" y="1911305"/>
          <a:ext cx="2146478" cy="1073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Реализованный</a:t>
          </a:r>
        </a:p>
      </dsp:txBody>
      <dsp:txXfrm>
        <a:off x="2597832" y="1911305"/>
        <a:ext cx="2146478" cy="1073239"/>
      </dsp:txXfrm>
    </dsp:sp>
    <dsp:sp modelId="{C029219A-0C0E-4359-AA4C-1E57A20ED782}">
      <dsp:nvSpPr>
        <dsp:cNvPr id="0" name=""/>
        <dsp:cNvSpPr/>
      </dsp:nvSpPr>
      <dsp:spPr>
        <a:xfrm>
          <a:off x="5195071" y="1911305"/>
          <a:ext cx="2146478" cy="1073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Неудовлет-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воренный</a:t>
          </a:r>
        </a:p>
      </dsp:txBody>
      <dsp:txXfrm>
        <a:off x="5195071" y="1911305"/>
        <a:ext cx="2146478" cy="1073239"/>
      </dsp:txXfrm>
    </dsp:sp>
    <dsp:sp modelId="{D30DE7A3-5B93-459D-A2C3-67DA2A9411A4}">
      <dsp:nvSpPr>
        <dsp:cNvPr id="0" name=""/>
        <dsp:cNvSpPr/>
      </dsp:nvSpPr>
      <dsp:spPr>
        <a:xfrm>
          <a:off x="3896451" y="3435305"/>
          <a:ext cx="2146478" cy="1073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Реальный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неудовлетворенный</a:t>
          </a:r>
        </a:p>
      </dsp:txBody>
      <dsp:txXfrm>
        <a:off x="3896451" y="3435305"/>
        <a:ext cx="2146478" cy="1073239"/>
      </dsp:txXfrm>
    </dsp:sp>
    <dsp:sp modelId="{D9E803E3-2C04-48FC-A17A-B8E1A9053FFA}">
      <dsp:nvSpPr>
        <dsp:cNvPr id="0" name=""/>
        <dsp:cNvSpPr/>
      </dsp:nvSpPr>
      <dsp:spPr>
        <a:xfrm>
          <a:off x="6493691" y="3435305"/>
          <a:ext cx="2146478" cy="10732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Скрытый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неудовлетворенный</a:t>
          </a:r>
        </a:p>
      </dsp:txBody>
      <dsp:txXfrm>
        <a:off x="6493691" y="3435305"/>
        <a:ext cx="2146478" cy="1073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CC487-E5B0-4DFA-9FB5-13A1B8D0E0EA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51C42-1B46-4E59-A9C4-C3C89829B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6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704D43-7A4D-47C7-8FDA-B18D7423E88C}" type="slidenum">
              <a:rPr lang="en-US" altLang="ru-RU" sz="1200"/>
              <a:pPr eaLnBrk="1" hangingPunct="1"/>
              <a:t>3</a:t>
            </a:fld>
            <a:endParaRPr lang="en-US" altLang="ru-RU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Общие и местные симптомы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87425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299FE8-2EEC-450B-9780-56995BD80142}" type="slidenum">
              <a:rPr lang="en-US" altLang="ru-RU" sz="1200"/>
              <a:pPr eaLnBrk="1" hangingPunct="1"/>
              <a:t>4</a:t>
            </a:fld>
            <a:endParaRPr lang="en-US" altLang="ru-RU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b="1" smtClean="0"/>
              <a:t>1. Ринит</a:t>
            </a:r>
            <a:endParaRPr lang="ru-RU" altLang="ru-RU" sz="1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 - острый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 - хронический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а) простой – результат затянувшегося острого ринита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б) гиперпластический – характеризуется  разрастанием соединительной ткани на носовых раковинах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в) атрофический – характеризуется атрофией слизистой оболочки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г) вазомоторный – характеризуется приступообразным течением, чаще приступы обусловлены нейрогенными и эндокринными расстройствами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д) аллергический</a:t>
            </a:r>
            <a:endParaRPr lang="ru-RU" altLang="ru-RU" sz="1000" b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b="1" smtClean="0"/>
              <a:t>2. Полипы носа</a:t>
            </a:r>
            <a:r>
              <a:rPr lang="ru-RU" altLang="ru-RU" sz="1000" smtClean="0"/>
              <a:t> – результат длительного воспалительного процесса в носу, обусловленного хроническим гнойным синуситом</a:t>
            </a:r>
            <a:endParaRPr lang="ru-RU" altLang="ru-RU" sz="1000" b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b="1" smtClean="0"/>
              <a:t>3. Синусит</a:t>
            </a:r>
            <a:r>
              <a:rPr lang="ru-RU" altLang="ru-RU" sz="1000" smtClean="0"/>
              <a:t> – воспаление придаточных пазух носа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     1) по течению: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          - острый (катаральный, гнойный, некротический)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          - хронический (катаральный, гнойный, гиперпластический, полипозный, фиброзный, вазомоторный)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      2) по причине возникновения (риногенный,  одонтогенный, травматический)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      3) по характеру возбудителя (вирусный, бактериально-аэробный, бактериально-анаэробный, грибковый, смешанный)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       4) по распространенности процесса ( этмоидит, гайморит, фронтит, сфеноидит, пансинусит)</a:t>
            </a:r>
            <a:endParaRPr lang="ru-RU" altLang="ru-RU" sz="1000" b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b="1" smtClean="0"/>
              <a:t>4. Аденоидит</a:t>
            </a:r>
            <a:r>
              <a:rPr lang="ru-RU" altLang="ru-RU" sz="1000" smtClean="0"/>
              <a:t> – воспаление глоточной миндалины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     - острый – чаще у детей грудного возраста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     - хронический – обычно сочетается с гипертрофией глоточной миндалины</a:t>
            </a:r>
            <a:endParaRPr lang="ru-RU" altLang="ru-RU" sz="1000" b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b="1" smtClean="0"/>
              <a:t>5. Хронический тонзиллит</a:t>
            </a:r>
            <a:r>
              <a:rPr lang="ru-RU" altLang="ru-RU" sz="1000" smtClean="0"/>
              <a:t> – хроническое воспаление небных миндалин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    - компенсированный (отсутствуют явления интоксикации и аллергизации организма)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    - декомпенсированный (регистрируются симптомы интоксикации и аллергизации организма)</a:t>
            </a:r>
            <a:endParaRPr lang="ru-RU" altLang="ru-RU" sz="1000" b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b="1" smtClean="0"/>
              <a:t>6.Фарингит </a:t>
            </a:r>
            <a:r>
              <a:rPr lang="ru-RU" altLang="ru-RU" sz="1000" smtClean="0"/>
              <a:t>– воспаление</a:t>
            </a:r>
            <a:r>
              <a:rPr lang="ru-RU" altLang="ru-RU" sz="1000" b="1" smtClean="0"/>
              <a:t> </a:t>
            </a:r>
            <a:r>
              <a:rPr lang="ru-RU" altLang="ru-RU" sz="1000" smtClean="0"/>
              <a:t>глотки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 - острый – чаще при ОРЗ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 - хронический (гипертрофический, атрофический, аллергический)</a:t>
            </a:r>
            <a:endParaRPr lang="ru-RU" altLang="ru-RU" sz="1000" b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b="1" smtClean="0"/>
              <a:t>7. Бронхит </a:t>
            </a:r>
            <a:r>
              <a:rPr lang="ru-RU" altLang="ru-RU" sz="1000" smtClean="0"/>
              <a:t>– воспаление бронхов</a:t>
            </a:r>
            <a:endParaRPr lang="ru-RU" altLang="ru-RU" sz="1000" b="1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b="1" smtClean="0"/>
              <a:t>- </a:t>
            </a:r>
            <a:r>
              <a:rPr lang="ru-RU" altLang="ru-RU" sz="1000" smtClean="0"/>
              <a:t> острый – чаще последствие ОРЗ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000" smtClean="0"/>
              <a:t>-  хронический (обструктивный и необструктивный</a:t>
            </a:r>
            <a:r>
              <a:rPr lang="en-US" altLang="ru-RU" sz="90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ru-RU" sz="800" smtClean="0"/>
          </a:p>
        </p:txBody>
      </p:sp>
    </p:spTree>
    <p:extLst>
      <p:ext uri="{BB962C8B-B14F-4D97-AF65-F5344CB8AC3E}">
        <p14:creationId xmlns:p14="http://schemas.microsoft.com/office/powerpoint/2010/main" val="254893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Спасибо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F574A-B11D-47E1-83B1-8A48D295F2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74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25.02.2025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58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smedlib.ru/book/ISBN9785970442265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7314" y="3648547"/>
            <a:ext cx="5420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Института фармации, </a:t>
            </a:r>
            <a:r>
              <a:rPr lang="ru-RU" alt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к.фарм.н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alt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Гарифуллина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Г.Х</a:t>
            </a: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57314" y="5797754"/>
            <a:ext cx="5540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2025</a:t>
            </a:r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455120" y="887239"/>
            <a:ext cx="5196689" cy="17563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 smtClean="0"/>
              <a:t>Лекция 3.</a:t>
            </a:r>
            <a:br>
              <a:rPr lang="ru-RU" sz="3600" b="1" dirty="0" smtClean="0"/>
            </a:br>
            <a:r>
              <a:rPr lang="ru-RU" sz="3200" dirty="0"/>
              <a:t>Методы изучения спроса на товары аптечного ассортимента.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3410" y="964745"/>
            <a:ext cx="9306961" cy="550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8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0332" y="955692"/>
            <a:ext cx="7937500" cy="557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08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7485" y="1201518"/>
            <a:ext cx="9385080" cy="52165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b="1" dirty="0"/>
              <a:t>Эластичность спроса </a:t>
            </a:r>
            <a:r>
              <a:rPr lang="ru-RU" sz="2400" b="1" dirty="0">
                <a:solidFill>
                  <a:srgbClr val="FF0000"/>
                </a:solidFill>
              </a:rPr>
              <a:t>больше 1</a:t>
            </a:r>
            <a:r>
              <a:rPr lang="ru-RU" sz="2400" dirty="0"/>
              <a:t> – это эластичный спрос. Небольшое изменение цены приводит к большим изменениям спроса. При снижении цен доход возрастает, при повышении цен доход снижается.</a:t>
            </a:r>
          </a:p>
          <a:p>
            <a:pPr algn="just">
              <a:defRPr/>
            </a:pPr>
            <a:endParaRPr lang="ru-RU" sz="2400" dirty="0"/>
          </a:p>
          <a:p>
            <a:pPr algn="just">
              <a:defRPr/>
            </a:pPr>
            <a:r>
              <a:rPr lang="ru-RU" sz="2400" b="1" dirty="0"/>
              <a:t>Эластичность спроса </a:t>
            </a:r>
            <a:r>
              <a:rPr lang="ru-RU" sz="2400" b="1" dirty="0">
                <a:solidFill>
                  <a:srgbClr val="FF0000"/>
                </a:solidFill>
              </a:rPr>
              <a:t>меньше 1</a:t>
            </a:r>
            <a:r>
              <a:rPr lang="ru-RU" sz="2400" dirty="0"/>
              <a:t> – это неэластичный спрос. Колебания цены практически не влияют на спрос на товар, следовательно, при повышении цен увеличивается доход, а при снижении цен доход сокращается.</a:t>
            </a:r>
          </a:p>
          <a:p>
            <a:pPr algn="just">
              <a:defRPr/>
            </a:pPr>
            <a:endParaRPr lang="ru-RU" sz="2400" dirty="0"/>
          </a:p>
          <a:p>
            <a:pPr algn="just">
              <a:defRPr/>
            </a:pPr>
            <a:r>
              <a:rPr lang="ru-RU" sz="2400" b="1" dirty="0"/>
              <a:t>Эластичность спроса </a:t>
            </a:r>
            <a:r>
              <a:rPr lang="ru-RU" sz="2400" b="1" dirty="0">
                <a:solidFill>
                  <a:srgbClr val="FF0000"/>
                </a:solidFill>
              </a:rPr>
              <a:t>равна 1</a:t>
            </a:r>
            <a:r>
              <a:rPr lang="ru-RU" sz="2400" dirty="0"/>
              <a:t> – это единичная эластичность, т.е. изменение цены полностью компенсируется изменением уровня спроса. При единичной эластичности спроса общий объем выручки от реализации всегда остается постоянным.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278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6662" y="771502"/>
            <a:ext cx="8582685" cy="60864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3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196975"/>
            <a:ext cx="8496300" cy="42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31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6661" y="1091496"/>
            <a:ext cx="8644550" cy="495622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sz="4400" dirty="0"/>
              <a:t>На товары с повышенной эластичностью спроса рекомендуют цены понижать. </a:t>
            </a:r>
          </a:p>
          <a:p>
            <a:pPr marL="0" indent="0" algn="just">
              <a:buNone/>
              <a:defRPr/>
            </a:pPr>
            <a:endParaRPr lang="ru-RU" sz="4400" dirty="0"/>
          </a:p>
          <a:p>
            <a:pPr marL="0" indent="0" algn="just">
              <a:buNone/>
              <a:defRPr/>
            </a:pPr>
            <a:r>
              <a:rPr lang="ru-RU" sz="4400" dirty="0"/>
              <a:t>На товары с низкой эластичностью спроса рекомендуют цены повышать.  </a:t>
            </a:r>
          </a:p>
        </p:txBody>
      </p:sp>
    </p:spTree>
    <p:extLst>
      <p:ext uri="{BB962C8B-B14F-4D97-AF65-F5344CB8AC3E}">
        <p14:creationId xmlns:p14="http://schemas.microsoft.com/office/powerpoint/2010/main" val="414719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1B97C8"/>
                </a:solidFill>
              </a:rPr>
              <a:t>Временные периоды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362" y="1810835"/>
            <a:ext cx="9699279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Максимальная выручка приходится </a:t>
            </a:r>
          </a:p>
          <a:p>
            <a:pPr marL="0" indent="0">
              <a:buNone/>
              <a:defRPr/>
            </a:pPr>
            <a:r>
              <a:rPr lang="ru-RU" dirty="0" smtClean="0"/>
              <a:t>	на </a:t>
            </a:r>
            <a:r>
              <a:rPr lang="ru-RU" dirty="0" err="1" smtClean="0"/>
              <a:t>осенне</a:t>
            </a:r>
            <a:r>
              <a:rPr lang="ru-RU" dirty="0" smtClean="0"/>
              <a:t> - зимний период, </a:t>
            </a:r>
          </a:p>
          <a:p>
            <a:pPr marL="0" indent="0">
              <a:buNone/>
              <a:defRPr/>
            </a:pPr>
            <a:r>
              <a:rPr lang="ru-RU" dirty="0" smtClean="0"/>
              <a:t>		а летом снижается.</a:t>
            </a:r>
          </a:p>
          <a:p>
            <a:pPr marL="0" indent="0">
              <a:buNone/>
              <a:defRPr/>
            </a:pPr>
            <a:r>
              <a:rPr lang="ru-RU" dirty="0" smtClean="0"/>
              <a:t>По дням недели:</a:t>
            </a:r>
          </a:p>
          <a:p>
            <a:pPr marL="0" indent="0">
              <a:buNone/>
              <a:defRPr/>
            </a:pPr>
            <a:r>
              <a:rPr lang="ru-RU" dirty="0" smtClean="0"/>
              <a:t> максимум продаж на </a:t>
            </a:r>
            <a:r>
              <a:rPr lang="ru-RU" dirty="0" smtClean="0">
                <a:solidFill>
                  <a:srgbClr val="1B97C8"/>
                </a:solidFill>
              </a:rPr>
              <a:t>понедельник , вторник,</a:t>
            </a:r>
          </a:p>
          <a:p>
            <a:pPr marL="0" indent="0">
              <a:buNone/>
              <a:defRPr/>
            </a:pPr>
            <a:r>
              <a:rPr lang="ru-RU" dirty="0" smtClean="0"/>
              <a:t> минимум – </a:t>
            </a:r>
            <a:r>
              <a:rPr lang="ru-RU" dirty="0" smtClean="0">
                <a:solidFill>
                  <a:srgbClr val="1B97C8"/>
                </a:solidFill>
              </a:rPr>
              <a:t>суббота, воскресение</a:t>
            </a:r>
          </a:p>
          <a:p>
            <a:pPr marL="0" indent="0">
              <a:buNone/>
              <a:defRPr/>
            </a:pPr>
            <a:r>
              <a:rPr lang="ru-RU" dirty="0" smtClean="0"/>
              <a:t>Пик продаж с 12 до 13 и с 16 до 18 часов</a:t>
            </a:r>
          </a:p>
          <a:p>
            <a:pPr marL="0" indent="0"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443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575" y="2079122"/>
            <a:ext cx="10515600" cy="2800696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dirty="0" smtClean="0"/>
              <a:t>Используя данные социологического опроса (анкетирование) можно определить годовой сбыт нового товара. </a:t>
            </a:r>
          </a:p>
          <a:p>
            <a:pPr marL="0" indent="0" algn="just">
              <a:buNone/>
              <a:defRPr/>
            </a:pPr>
            <a:r>
              <a:rPr lang="ru-RU" dirty="0" smtClean="0"/>
              <a:t>Например, его цена 400 рублей, а число жителей микрорайона 50 тыс., опрошено 100 посетителей аптеки: намерены ли они купить новый препарат?</a:t>
            </a:r>
          </a:p>
        </p:txBody>
      </p:sp>
    </p:spTree>
    <p:extLst>
      <p:ext uri="{BB962C8B-B14F-4D97-AF65-F5344CB8AC3E}">
        <p14:creationId xmlns:p14="http://schemas.microsoft.com/office/powerpoint/2010/main" val="3303894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1B97C8"/>
                </a:solidFill>
              </a:rPr>
              <a:t>Результат анкетирования: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668" y="1790324"/>
            <a:ext cx="9891085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Определенно «ДА» - 15%;</a:t>
            </a:r>
          </a:p>
          <a:p>
            <a:pPr eaLnBrk="1" hangingPunct="1">
              <a:defRPr/>
            </a:pPr>
            <a:r>
              <a:rPr lang="ru-RU" dirty="0" smtClean="0"/>
              <a:t>Вероятно «ДА» - 20%;</a:t>
            </a:r>
          </a:p>
          <a:p>
            <a:pPr eaLnBrk="1" hangingPunct="1">
              <a:defRPr/>
            </a:pPr>
            <a:r>
              <a:rPr lang="ru-RU" dirty="0" smtClean="0"/>
              <a:t>Определенно «НЕТ» - 25%;</a:t>
            </a:r>
          </a:p>
          <a:p>
            <a:pPr eaLnBrk="1" hangingPunct="1">
              <a:defRPr/>
            </a:pPr>
            <a:r>
              <a:rPr lang="ru-RU" dirty="0" smtClean="0"/>
              <a:t>Вероятно «НЕТ» - 10%;</a:t>
            </a:r>
          </a:p>
          <a:p>
            <a:pPr eaLnBrk="1" hangingPunct="1">
              <a:defRPr/>
            </a:pPr>
            <a:r>
              <a:rPr lang="ru-RU" dirty="0" smtClean="0"/>
              <a:t>Затрудняюсь ответить – 30%.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	Положительные ответы составляют 35%.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6441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>
                <a:solidFill>
                  <a:srgbClr val="1B97C8"/>
                </a:solidFill>
              </a:rPr>
              <a:t>Определим число потенциальных покупок: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56" y="1825625"/>
            <a:ext cx="10683844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	50 тыс. жителей	- 	100 %</a:t>
            </a:r>
          </a:p>
          <a:p>
            <a:pPr marL="0" indent="0">
              <a:buNone/>
              <a:defRPr/>
            </a:pPr>
            <a:r>
              <a:rPr lang="ru-RU" dirty="0" smtClean="0"/>
              <a:t>		Х		- 	 35 %</a:t>
            </a:r>
          </a:p>
          <a:p>
            <a:pPr marL="0" indent="0">
              <a:buNone/>
              <a:defRPr/>
            </a:pPr>
            <a:endParaRPr lang="ru-RU" dirty="0" smtClean="0"/>
          </a:p>
          <a:p>
            <a:pPr marL="0" indent="0">
              <a:buNone/>
              <a:defRPr/>
            </a:pPr>
            <a:r>
              <a:rPr lang="ru-RU" dirty="0" smtClean="0"/>
              <a:t>Х = 17,5 тыс. покупок </a:t>
            </a:r>
          </a:p>
          <a:p>
            <a:pPr marL="0" indent="0">
              <a:buNone/>
              <a:defRPr/>
            </a:pPr>
            <a:r>
              <a:rPr lang="ru-RU" dirty="0" smtClean="0"/>
              <a:t>Можно определить потенциальный доход от продажи: </a:t>
            </a:r>
          </a:p>
          <a:p>
            <a:pPr marL="0" indent="0">
              <a:buNone/>
              <a:defRPr/>
            </a:pPr>
            <a:r>
              <a:rPr lang="ru-RU" dirty="0" smtClean="0"/>
              <a:t>400 * 17,5 тыс. = 7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95393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752" y="1318961"/>
            <a:ext cx="10438645" cy="3370734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i="1" dirty="0">
                <a:solidFill>
                  <a:srgbClr val="FF0000"/>
                </a:solidFill>
              </a:rPr>
              <a:t>Спрос</a:t>
            </a:r>
            <a:r>
              <a:rPr lang="ru-RU" dirty="0"/>
              <a:t> – это желание купить товар, подкрепленное финансовыми возможностями потребителя</a:t>
            </a:r>
          </a:p>
        </p:txBody>
      </p:sp>
    </p:spTree>
    <p:extLst>
      <p:ext uri="{BB962C8B-B14F-4D97-AF65-F5344CB8AC3E}">
        <p14:creationId xmlns:p14="http://schemas.microsoft.com/office/powerpoint/2010/main" val="3616190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Рассчитать реализованный спрос на «ВАЛОКОРДИН»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/>
              <a:t>Предположим, что число обращений в день за ним было:</a:t>
            </a:r>
          </a:p>
          <a:p>
            <a:pPr marL="0" indent="0">
              <a:defRPr/>
            </a:pPr>
            <a:r>
              <a:rPr lang="ru-RU"/>
              <a:t>В январе 24 флакона;</a:t>
            </a:r>
          </a:p>
          <a:p>
            <a:pPr marL="0" indent="0">
              <a:defRPr/>
            </a:pPr>
            <a:r>
              <a:rPr lang="ru-RU"/>
              <a:t>В феврале 20 флаконов;</a:t>
            </a:r>
          </a:p>
          <a:p>
            <a:pPr marL="0" indent="0">
              <a:defRPr/>
            </a:pPr>
            <a:r>
              <a:rPr lang="ru-RU"/>
              <a:t>В марте 22 флакона.</a:t>
            </a:r>
          </a:p>
          <a:p>
            <a:pPr marL="0" indent="0">
              <a:buNone/>
              <a:defRPr/>
            </a:pPr>
            <a:r>
              <a:rPr lang="ru-RU"/>
              <a:t>Среднее число : </a:t>
            </a:r>
          </a:p>
          <a:p>
            <a:pPr marL="0" indent="0">
              <a:buNone/>
              <a:defRPr/>
            </a:pPr>
            <a:r>
              <a:rPr lang="ru-RU"/>
              <a:t>	(24+20+22)/3 = 22 флакона в день.</a:t>
            </a:r>
          </a:p>
          <a:p>
            <a:pPr marL="0" indent="0">
              <a:buNone/>
              <a:defRPr/>
            </a:pPr>
            <a:r>
              <a:rPr lang="ru-RU"/>
              <a:t>Спрос на квартал: </a:t>
            </a:r>
          </a:p>
          <a:p>
            <a:pPr marL="0" indent="0">
              <a:buNone/>
              <a:defRPr/>
            </a:pPr>
            <a:r>
              <a:rPr lang="ru-RU"/>
              <a:t>	 22 * 90 дней =1980 флаконов.</a:t>
            </a:r>
          </a:p>
          <a:p>
            <a:pPr marL="0" indent="0">
              <a:buNone/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324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0007" y="1922243"/>
            <a:ext cx="9244027" cy="27040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altLang="ru-RU" dirty="0" smtClean="0">
                <a:effectLst/>
              </a:rPr>
              <a:t>Пример  Рассчитать размер  ежемесячного спроса на </a:t>
            </a:r>
            <a:r>
              <a:rPr lang="ru-RU" altLang="ru-RU" dirty="0" err="1" smtClean="0">
                <a:effectLst/>
              </a:rPr>
              <a:t>ЛП</a:t>
            </a:r>
            <a:r>
              <a:rPr lang="ru-RU" altLang="ru-RU" dirty="0" smtClean="0">
                <a:effectLst/>
              </a:rPr>
              <a:t> слабительного действия «</a:t>
            </a:r>
            <a:r>
              <a:rPr lang="ru-RU" altLang="ru-RU" dirty="0" err="1" smtClean="0">
                <a:effectLst/>
              </a:rPr>
              <a:t>Гутталакс</a:t>
            </a:r>
            <a:r>
              <a:rPr lang="ru-RU" altLang="ru-RU" dirty="0" smtClean="0">
                <a:effectLst/>
              </a:rPr>
              <a:t>».  В аптеке для этого было проведено  выборочное «полевое» исследование в течение 3 рабочих дней.</a:t>
            </a:r>
          </a:p>
        </p:txBody>
      </p:sp>
    </p:spTree>
    <p:extLst>
      <p:ext uri="{BB962C8B-B14F-4D97-AF65-F5344CB8AC3E}">
        <p14:creationId xmlns:p14="http://schemas.microsoft.com/office/powerpoint/2010/main" val="2992398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926118"/>
              </p:ext>
            </p:extLst>
          </p:nvPr>
        </p:nvGraphicFramePr>
        <p:xfrm>
          <a:off x="1279558" y="1023042"/>
          <a:ext cx="8964613" cy="5303838"/>
        </p:xfrm>
        <a:graphic>
          <a:graphicData uri="http://schemas.openxmlformats.org/drawingml/2006/table">
            <a:tbl>
              <a:tblPr/>
              <a:tblGrid>
                <a:gridCol w="2484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37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период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Действительный спрос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Реализованный спрос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Неудов-летворенный спрос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скрытый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Неудов-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летворенный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спрос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реальный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65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1-й день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2-й день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3-й день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в день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 за месяц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852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1438" y="796704"/>
            <a:ext cx="10221362" cy="60612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/>
            <a:r>
              <a:rPr lang="ru-RU" altLang="ru-RU" dirty="0" smtClean="0">
                <a:effectLst/>
              </a:rPr>
              <a:t>Действительный спрос ( Д)  за месяц равен: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dirty="0" smtClean="0">
                <a:effectLst/>
              </a:rPr>
              <a:t>                          </a:t>
            </a:r>
            <a:r>
              <a:rPr lang="ru-RU" altLang="ru-RU" u="sng" dirty="0" smtClean="0">
                <a:effectLst/>
              </a:rPr>
              <a:t>6 + 4 + 5 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dirty="0" smtClean="0">
                <a:effectLst/>
              </a:rPr>
              <a:t>                               3           х  30  = 150 упаковок</a:t>
            </a:r>
          </a:p>
          <a:p>
            <a:pPr algn="just"/>
            <a:r>
              <a:rPr lang="ru-RU" altLang="ru-RU" dirty="0" smtClean="0">
                <a:effectLst/>
              </a:rPr>
              <a:t>Реализованный спрос (Р) равен количеству отпущенного </a:t>
            </a:r>
            <a:r>
              <a:rPr lang="ru-RU" altLang="ru-RU" dirty="0" err="1" smtClean="0">
                <a:effectLst/>
              </a:rPr>
              <a:t>гутталакса</a:t>
            </a:r>
            <a:r>
              <a:rPr lang="ru-RU" altLang="ru-RU" dirty="0" smtClean="0">
                <a:effectLst/>
              </a:rPr>
              <a:t>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dirty="0" smtClean="0">
                <a:effectLst/>
              </a:rPr>
              <a:t>                         </a:t>
            </a:r>
            <a:r>
              <a:rPr lang="ru-RU" altLang="ru-RU" u="sng" dirty="0" smtClean="0">
                <a:effectLst/>
              </a:rPr>
              <a:t>5 + 2 + 2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dirty="0" smtClean="0">
                <a:effectLst/>
              </a:rPr>
              <a:t>                               3          х 30 = 90 упаковок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dirty="0" smtClean="0">
                <a:effectLst/>
              </a:rPr>
              <a:t>Величина неудовлетворенного спроса составит разницу между действительный спросом ( Д)  и реализованным спросом (Р)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dirty="0" smtClean="0">
                <a:effectLst/>
              </a:rPr>
              <a:t>           Н = Д – Р  = 150 – 90 = 60 упаковок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0134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9211" y="778598"/>
            <a:ext cx="9524245" cy="57761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altLang="ru-RU" dirty="0" smtClean="0">
                <a:effectLst/>
              </a:rPr>
              <a:t>В том числе скрытый неудовлетворенный спрос (</a:t>
            </a:r>
            <a:r>
              <a:rPr lang="ru-RU" altLang="ru-RU" dirty="0" err="1" smtClean="0">
                <a:effectLst/>
              </a:rPr>
              <a:t>Нс</a:t>
            </a:r>
            <a:r>
              <a:rPr lang="ru-RU" altLang="ru-RU" dirty="0" smtClean="0">
                <a:effectLst/>
              </a:rPr>
              <a:t>), равный числу замен, составит за квартал 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 smtClean="0">
                <a:effectLst/>
              </a:rPr>
              <a:t>                </a:t>
            </a:r>
            <a:r>
              <a:rPr lang="ru-RU" altLang="ru-RU" u="sng" dirty="0" smtClean="0">
                <a:effectLst/>
              </a:rPr>
              <a:t>1+ 0 + 2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 smtClean="0">
                <a:effectLst/>
              </a:rPr>
              <a:t>                      3          х 30 = 30 упаковок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dirty="0" smtClean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 smtClean="0">
                <a:effectLst/>
              </a:rPr>
              <a:t>Реальный неудовлетворенный спрос (</a:t>
            </a:r>
            <a:r>
              <a:rPr lang="ru-RU" altLang="ru-RU" dirty="0" err="1" smtClean="0">
                <a:effectLst/>
              </a:rPr>
              <a:t>Нр</a:t>
            </a:r>
            <a:r>
              <a:rPr lang="ru-RU" altLang="ru-RU" dirty="0" smtClean="0">
                <a:effectLst/>
              </a:rPr>
              <a:t>) 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 smtClean="0">
                <a:effectLst/>
              </a:rPr>
              <a:t>   </a:t>
            </a:r>
            <a:r>
              <a:rPr lang="ru-RU" altLang="ru-RU" dirty="0" err="1" smtClean="0">
                <a:effectLst/>
              </a:rPr>
              <a:t>Нр</a:t>
            </a:r>
            <a:r>
              <a:rPr lang="ru-RU" altLang="ru-RU" dirty="0" smtClean="0">
                <a:effectLst/>
              </a:rPr>
              <a:t> = Н – </a:t>
            </a:r>
            <a:r>
              <a:rPr lang="ru-RU" altLang="ru-RU" dirty="0" err="1" smtClean="0">
                <a:effectLst/>
              </a:rPr>
              <a:t>Нс</a:t>
            </a:r>
            <a:r>
              <a:rPr lang="ru-RU" altLang="ru-RU" dirty="0" smtClean="0">
                <a:effectLst/>
              </a:rPr>
              <a:t> = 60 – 30 = 30 упаковок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6313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107892"/>
              </p:ext>
            </p:extLst>
          </p:nvPr>
        </p:nvGraphicFramePr>
        <p:xfrm>
          <a:off x="1602809" y="1063342"/>
          <a:ext cx="8642351" cy="5303838"/>
        </p:xfrm>
        <a:graphic>
          <a:graphicData uri="http://schemas.openxmlformats.org/drawingml/2006/table">
            <a:tbl>
              <a:tblPr/>
              <a:tblGrid>
                <a:gridCol w="2395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6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73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6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6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37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период</a:t>
                      </a: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Действительный спрос</a:t>
                      </a: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Реализованный спрос</a:t>
                      </a: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Неудов-летворенный спрос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скрытый</a:t>
                      </a: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Неудов-летворенный спрос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реальный</a:t>
                      </a: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65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1-й день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2-й день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3-й день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в день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 за месяц</a:t>
                      </a:r>
                    </a:p>
                  </a:txBody>
                  <a:tcPr marL="91453" marR="91453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1453" marR="91453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994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91" y="950614"/>
            <a:ext cx="9144000" cy="5260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dirty="0" smtClean="0">
                <a:solidFill>
                  <a:srgbClr val="1B97C8"/>
                </a:solidFill>
                <a:effectLst/>
              </a:rPr>
              <a:t>  На величину спроса  оказывают влияние две группы факторов:</a:t>
            </a:r>
          </a:p>
          <a:p>
            <a:pPr algn="just">
              <a:buFont typeface="Wingdings" panose="05000000000000000000" pitchFamily="2" charset="2"/>
              <a:buNone/>
            </a:pPr>
            <a:endParaRPr lang="ru-RU" altLang="ru-RU" dirty="0" smtClean="0">
              <a:effectLst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dirty="0" smtClean="0">
                <a:effectLst/>
              </a:rPr>
              <a:t>- факторы, формирующие потребность в товарах аптечного ассортимента, поскольку спрос является формой проявления потребности ;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dirty="0" smtClean="0">
                <a:effectLst/>
              </a:rPr>
              <a:t>- группа экономических показателей (цена товара и его аналога, доход покупателя и др.), поскольку спрос – это платежеспособная потребность.</a:t>
            </a:r>
          </a:p>
          <a:p>
            <a:pPr algn="just"/>
            <a:endParaRPr lang="ru-RU" altLang="ru-R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1467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877" y="1068309"/>
            <a:ext cx="9144000" cy="49703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mtClean="0">
                <a:effectLst/>
              </a:rPr>
              <a:t>Степень влияния отдельных факторов на величину спроса можно определить различными способами , например с помощью расчета коэффициентов корреляции или эластичности.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mtClean="0">
                <a:effectLst/>
              </a:rPr>
              <a:t>Наиболее простым способом установления корреляционной зависимости между спросом и формирующим его фактором является расчет коэффициента  ранговой корреляции  Спирмена.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mtClean="0">
                <a:effectLst/>
              </a:rPr>
              <a:t>При использовании данного способа необходимо:</a:t>
            </a:r>
          </a:p>
        </p:txBody>
      </p:sp>
    </p:spTree>
    <p:extLst>
      <p:ext uri="{BB962C8B-B14F-4D97-AF65-F5344CB8AC3E}">
        <p14:creationId xmlns:p14="http://schemas.microsoft.com/office/powerpoint/2010/main" val="3587985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4412" y="1321806"/>
            <a:ext cx="9611762" cy="45357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just"/>
            <a:r>
              <a:rPr lang="ru-RU" altLang="ru-RU" smtClean="0">
                <a:effectLst/>
              </a:rPr>
              <a:t>1) осуществить отбор интересующих факторов логическим путем (пол, возраст, доход, давность заболевания, частота обращения к врачу, в аптеку);</a:t>
            </a:r>
          </a:p>
          <a:p>
            <a:pPr algn="just"/>
            <a:r>
              <a:rPr lang="ru-RU" altLang="ru-RU" smtClean="0">
                <a:effectLst/>
              </a:rPr>
              <a:t>2) провести регистрацию спроса и интересующих вас факторов в регистрационном листе;</a:t>
            </a:r>
          </a:p>
          <a:p>
            <a:pPr algn="just"/>
            <a:r>
              <a:rPr lang="ru-RU" altLang="ru-RU" smtClean="0">
                <a:effectLst/>
              </a:rPr>
              <a:t>3) проранжировать показатели спроса           ( результативного признака «</a:t>
            </a:r>
            <a:r>
              <a:rPr lang="ru-RU" altLang="ru-RU" b="1" smtClean="0">
                <a:effectLst/>
              </a:rPr>
              <a:t>у</a:t>
            </a:r>
            <a:r>
              <a:rPr lang="ru-RU" altLang="ru-RU" smtClean="0">
                <a:effectLst/>
              </a:rPr>
              <a:t>») и каждого из факторных признаков («</a:t>
            </a:r>
            <a:r>
              <a:rPr lang="ru-RU" altLang="ru-RU" b="1" smtClean="0">
                <a:effectLst/>
              </a:rPr>
              <a:t>х</a:t>
            </a:r>
            <a:r>
              <a:rPr lang="ru-RU" altLang="ru-RU" smtClean="0">
                <a:effectLst/>
              </a:rPr>
              <a:t>»). Ранжирование проводят от меньшего показателя к большему, одинаковым значениям присваивают одинаковые ранги;</a:t>
            </a:r>
          </a:p>
        </p:txBody>
      </p:sp>
    </p:spTree>
    <p:extLst>
      <p:ext uri="{BB962C8B-B14F-4D97-AF65-F5344CB8AC3E}">
        <p14:creationId xmlns:p14="http://schemas.microsoft.com/office/powerpoint/2010/main" val="2701717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6005" y="1258339"/>
            <a:ext cx="9850170" cy="32956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ru-RU" altLang="ru-RU" dirty="0" smtClean="0">
                <a:effectLst/>
              </a:rPr>
              <a:t>4) определить разность, квадрат разности  ранговых номеров параллельных наблюдений и суммировать полученные квадраты разности;</a:t>
            </a:r>
          </a:p>
          <a:p>
            <a:r>
              <a:rPr lang="ru-RU" altLang="ru-RU" dirty="0" smtClean="0">
                <a:effectLst/>
              </a:rPr>
              <a:t> 5) рассчитать коэффициент корреляции по формуле: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90" y="3484563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4564063"/>
            <a:ext cx="34623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40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1B97C8"/>
                </a:solidFill>
              </a:rPr>
              <a:t>Классификация и характеристика различных видов спроса</a:t>
            </a:r>
            <a:endParaRPr lang="en-US" sz="4000" dirty="0">
              <a:solidFill>
                <a:srgbClr val="1B97C8"/>
              </a:solidFill>
            </a:endParaRPr>
          </a:p>
        </p:txBody>
      </p:sp>
      <p:sp>
        <p:nvSpPr>
          <p:cNvPr id="20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600201"/>
            <a:ext cx="4237038" cy="4924425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defRPr/>
            </a:pPr>
            <a:endParaRPr lang="ru-RU" sz="1800"/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en-US" sz="1800"/>
          </a:p>
        </p:txBody>
      </p:sp>
      <p:graphicFrame>
        <p:nvGraphicFramePr>
          <p:cNvPr id="2" name="Схема 1"/>
          <p:cNvGraphicFramePr/>
          <p:nvPr/>
        </p:nvGraphicFramePr>
        <p:xfrm>
          <a:off x="1739901" y="1570038"/>
          <a:ext cx="8640763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38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17811"/>
            <a:ext cx="10339057" cy="390562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Значения коэффициента корреляции колеблются в пределах от +1  до  -1.</a:t>
            </a:r>
          </a:p>
          <a:p>
            <a:pPr>
              <a:defRPr/>
            </a:pPr>
            <a:r>
              <a:rPr lang="ru-RU" dirty="0" smtClean="0"/>
              <a:t>Знак указывает на характер зависимости:     «+» - прямая;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   « - » - обратная.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  Если значение </a:t>
            </a:r>
            <a:r>
              <a:rPr lang="ru-RU" dirty="0" err="1" smtClean="0"/>
              <a:t>р</a:t>
            </a:r>
            <a:r>
              <a:rPr lang="ru-RU" dirty="0" smtClean="0"/>
              <a:t> = </a:t>
            </a:r>
            <a:r>
              <a:rPr lang="ru-RU" u="sng" dirty="0" smtClean="0"/>
              <a:t>+ </a:t>
            </a:r>
            <a:r>
              <a:rPr lang="ru-RU" dirty="0" smtClean="0"/>
              <a:t>1, то связь между результативным  и факторным признаками функциональная.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  Если </a:t>
            </a:r>
            <a:r>
              <a:rPr lang="ru-RU" dirty="0" err="1" smtClean="0"/>
              <a:t>р</a:t>
            </a:r>
            <a:r>
              <a:rPr lang="ru-RU" dirty="0" smtClean="0"/>
              <a:t> = 0, связь отсутствует.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597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9255" y="1539089"/>
            <a:ext cx="9563478" cy="4535786"/>
          </a:xfrm>
        </p:spPr>
        <p:txBody>
          <a:bodyPr/>
          <a:lstStyle/>
          <a:p>
            <a:pPr algn="just">
              <a:defRPr/>
            </a:pPr>
            <a:r>
              <a:rPr lang="ru-RU" dirty="0" smtClean="0"/>
              <a:t>При абсолютных значениях коэффициента менее  0,3 говорят о слабой корреляционной зависимости , </a:t>
            </a:r>
          </a:p>
          <a:p>
            <a:pPr algn="just">
              <a:defRPr/>
            </a:pPr>
            <a:r>
              <a:rPr lang="ru-RU" dirty="0" smtClean="0"/>
              <a:t>от 0,3 до 0,7 – средней,</a:t>
            </a:r>
          </a:p>
          <a:p>
            <a:pPr algn="just">
              <a:defRPr/>
            </a:pPr>
            <a:r>
              <a:rPr lang="ru-RU" dirty="0" smtClean="0"/>
              <a:t>более 0,7 – тесной корреляционной зависимости.</a:t>
            </a:r>
          </a:p>
          <a:p>
            <a:pPr algn="just">
              <a:defRPr/>
            </a:pPr>
            <a:endParaRPr lang="ru-RU" dirty="0" smtClean="0"/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Установление тесной зависимости между фактором и спросом служит ориентиром его включения в многофакторные модели прогнозирования спроса.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567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189" y="2230455"/>
            <a:ext cx="9516023" cy="284853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Пример.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Определить степень корреляционной зависимости спроса на сердечно - сосудистые ЛП от возраста потребителей, если при 10 наблюдениях получены следующие результаты: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879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0525" y="1412875"/>
            <a:ext cx="9063625" cy="40192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15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7544" y="1611517"/>
            <a:ext cx="9216080" cy="397447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 smtClean="0"/>
              <a:t>                          </a:t>
            </a:r>
            <a:r>
              <a:rPr lang="ru-RU" u="sng" dirty="0" smtClean="0"/>
              <a:t>6 </a:t>
            </a:r>
            <a:r>
              <a:rPr lang="ru-RU" u="sng" dirty="0" err="1" smtClean="0"/>
              <a:t>х</a:t>
            </a:r>
            <a:r>
              <a:rPr lang="ru-RU" u="sng" dirty="0" smtClean="0"/>
              <a:t> 8               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 smtClean="0"/>
              <a:t>  </a:t>
            </a:r>
            <a:r>
              <a:rPr lang="ru-RU" dirty="0" err="1" smtClean="0"/>
              <a:t>р</a:t>
            </a:r>
            <a:r>
              <a:rPr lang="ru-RU" dirty="0" smtClean="0"/>
              <a:t> =  1   -     10 </a:t>
            </a:r>
            <a:r>
              <a:rPr lang="ru-RU" dirty="0" err="1" smtClean="0"/>
              <a:t>х</a:t>
            </a:r>
            <a:r>
              <a:rPr lang="ru-RU" dirty="0" smtClean="0"/>
              <a:t> (100 – 1)      = 1 – 0,05 = 0,95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dirty="0" smtClean="0"/>
              <a:t>Зависимость тесная, прямая ( с увеличением возраста спрос возрастает).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840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/>
        </p:nvSpPr>
        <p:spPr>
          <a:xfrm>
            <a:off x="720505" y="206948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logger Sans Light" panose="02000506030000020004" pitchFamily="50" charset="0"/>
                <a:ea typeface="Blogger Sans Light" panose="02000506030000020004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Основная литература: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 (Электронный ресурс)/ под ред. </a:t>
            </a:r>
            <a:r>
              <a:rPr lang="ru-RU" dirty="0" err="1"/>
              <a:t>И.А</a:t>
            </a:r>
            <a:r>
              <a:rPr lang="ru-RU" dirty="0"/>
              <a:t>. Наркевича.- М. </a:t>
            </a:r>
            <a:r>
              <a:rPr lang="ru-RU" dirty="0" err="1"/>
              <a:t>ГЕОТАР</a:t>
            </a:r>
            <a:r>
              <a:rPr lang="ru-RU" dirty="0"/>
              <a:t>-Медиа, 2023 </a:t>
            </a:r>
            <a:r>
              <a:rPr lang="ru-RU" dirty="0" err="1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err="1" smtClean="0">
                <a:hlinkClick r:id="rId2"/>
              </a:rPr>
              <a:t>www.rosmedlib.ru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book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ISBN9785970442265.html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Дополнительная литература: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фармации: учебник / </a:t>
            </a:r>
            <a:r>
              <a:rPr lang="ru-RU" dirty="0" err="1"/>
              <a:t>Е.А.Максимкина</a:t>
            </a:r>
            <a:r>
              <a:rPr lang="ru-RU" dirty="0"/>
              <a:t> [и др.]; под ред. </a:t>
            </a:r>
            <a:r>
              <a:rPr lang="ru-RU" dirty="0" err="1"/>
              <a:t>В.Л.Багировой</a:t>
            </a:r>
            <a:r>
              <a:rPr lang="ru-RU" dirty="0"/>
              <a:t>. - М. : Медицина, 2004. - 716 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 [Текст]: в 4 т. : учебник для студентов, обучающихся по специальности 040500 "Фармация" / под ред. Е. Е. Лоскутовой. - М.: </a:t>
            </a:r>
            <a:r>
              <a:rPr lang="ru-RU" dirty="0" err="1"/>
              <a:t>ACADEMIA</a:t>
            </a:r>
            <a:r>
              <a:rPr lang="ru-RU" dirty="0"/>
              <a:t>, 2003 - Т. 2: Учет в аптечных организациях: оперативный, бухгалтерский, налоговый. - 2004. - 447, [1] </a:t>
            </a:r>
            <a:r>
              <a:rPr lang="ru-RU" dirty="0" smtClean="0"/>
              <a:t>с.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Управление и экономика фармации [Текст]: учебник для студентов: в 4 т. / [В. В. Дорофеева [и др.]; под ред. Е. Е. Лоскутовой. - 2-е изд., стер. - М.: Академия, 2008 - Т. 3 : Экономика аптечных организаций. - 2008. - 428, [4] </a:t>
            </a:r>
            <a:r>
              <a:rPr lang="ru-RU" dirty="0" smtClean="0"/>
              <a:t>с.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9703" y="790262"/>
            <a:ext cx="5492594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/>
              <a:t>Источники литературы: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88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3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1B97C8"/>
                </a:solidFill>
              </a:rPr>
              <a:t>Классификация и характеристика различных видов спроса</a:t>
            </a:r>
            <a:endParaRPr lang="en-US" sz="3200" dirty="0">
              <a:solidFill>
                <a:srgbClr val="1B97C8"/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739901" y="1598613"/>
          <a:ext cx="8640763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177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1B97C8"/>
                </a:solidFill>
              </a:rPr>
              <a:t>Виды спроса: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31749"/>
            <a:ext cx="10764570" cy="16781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Действительный спрос   это весь реально предложенный на рынке платежеспособный спрос на ЛП, равен числу обращений в аптеку за товаром;</a:t>
            </a:r>
          </a:p>
        </p:txBody>
      </p:sp>
    </p:spTree>
    <p:extLst>
      <p:ext uri="{BB962C8B-B14F-4D97-AF65-F5344CB8AC3E}">
        <p14:creationId xmlns:p14="http://schemas.microsoft.com/office/powerpoint/2010/main" val="90290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812" y="1462293"/>
            <a:ext cx="10565394" cy="356238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dirty="0" smtClean="0"/>
              <a:t>Реализованный  - это часть  действительного спроса , которая проявляется в приобретении  ЛП, он равен числу фактически проданных товаров;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Неудовлетворенный  спрос –это  часть  действительного спроса , которая проявляется в отказе или замене ЛС,  он равен разнице  между действительным и реализованным видами спроса 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8942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1B97C8"/>
                </a:solidFill>
              </a:rPr>
              <a:t>Факторы, влияющие на спрос: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Изменения в структуре заболеваний;</a:t>
            </a:r>
          </a:p>
          <a:p>
            <a:pPr eaLnBrk="1" hangingPunct="1">
              <a:defRPr/>
            </a:pPr>
            <a:r>
              <a:rPr lang="ru-RU" smtClean="0"/>
              <a:t>Численность населения;</a:t>
            </a:r>
          </a:p>
          <a:p>
            <a:pPr eaLnBrk="1" hangingPunct="1">
              <a:defRPr/>
            </a:pPr>
            <a:r>
              <a:rPr lang="ru-RU" smtClean="0"/>
              <a:t>Уровень доходов населения;</a:t>
            </a:r>
          </a:p>
          <a:p>
            <a:pPr eaLnBrk="1" hangingPunct="1">
              <a:defRPr/>
            </a:pPr>
            <a:r>
              <a:rPr lang="ru-RU" smtClean="0"/>
              <a:t>Цены на товары;</a:t>
            </a:r>
          </a:p>
          <a:p>
            <a:pPr eaLnBrk="1" hangingPunct="1">
              <a:defRPr/>
            </a:pPr>
            <a:r>
              <a:rPr lang="ru-RU" smtClean="0"/>
              <a:t>Временные периоды;</a:t>
            </a:r>
          </a:p>
          <a:p>
            <a:pPr eaLnBrk="1" hangingPunct="1">
              <a:defRPr/>
            </a:pPr>
            <a:r>
              <a:rPr lang="ru-RU" smtClean="0"/>
              <a:t>Реклама;</a:t>
            </a:r>
          </a:p>
          <a:p>
            <a:pPr eaLnBrk="1" hangingPunct="1">
              <a:defRPr/>
            </a:pPr>
            <a:r>
              <a:rPr lang="ru-RU" smtClean="0"/>
              <a:t>Условия отпуска товаров.</a:t>
            </a:r>
          </a:p>
        </p:txBody>
      </p:sp>
    </p:spTree>
    <p:extLst>
      <p:ext uri="{BB962C8B-B14F-4D97-AF65-F5344CB8AC3E}">
        <p14:creationId xmlns:p14="http://schemas.microsoft.com/office/powerpoint/2010/main" val="364891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7486" y="1463817"/>
            <a:ext cx="10076506" cy="35115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1B97C8"/>
                </a:solidFill>
              </a:rPr>
              <a:t>Эластичность спроса </a:t>
            </a:r>
            <a:r>
              <a:rPr lang="ru-RU" dirty="0" smtClean="0"/>
              <a:t>– это изменение спроса под влиянием дохода или цен</a:t>
            </a:r>
          </a:p>
        </p:txBody>
      </p:sp>
    </p:spTree>
    <p:extLst>
      <p:ext uri="{BB962C8B-B14F-4D97-AF65-F5344CB8AC3E}">
        <p14:creationId xmlns:p14="http://schemas.microsoft.com/office/powerpoint/2010/main" val="16959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539" y="1396938"/>
            <a:ext cx="9515192" cy="4525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dirty="0"/>
              <a:t>Эластичность спроса определяется отношением изменения величины спроса (в процентах) к изменению цен (в процентах).</a:t>
            </a:r>
          </a:p>
          <a:p>
            <a:pPr marL="0" indent="0" algn="ctr">
              <a:buNone/>
              <a:defRPr/>
            </a:pPr>
            <a:r>
              <a:rPr lang="ru-RU" dirty="0"/>
              <a:t>Соответственно, чтобы установить вид эластичности спроса используют формулу:</a:t>
            </a:r>
          </a:p>
          <a:p>
            <a:pPr marL="0" indent="0" algn="ctr">
              <a:buNone/>
              <a:defRPr/>
            </a:pPr>
            <a:r>
              <a:rPr lang="ru-RU" dirty="0"/>
              <a:t>Э = С / ц</a:t>
            </a:r>
          </a:p>
          <a:p>
            <a:pPr marL="0" indent="0" algn="ctr">
              <a:buNone/>
              <a:defRPr/>
            </a:pPr>
            <a:r>
              <a:rPr lang="ru-RU" dirty="0"/>
              <a:t>Э – эластичность спроса.</a:t>
            </a:r>
          </a:p>
          <a:p>
            <a:pPr marL="0" indent="0" algn="ctr">
              <a:buNone/>
              <a:defRPr/>
            </a:pPr>
            <a:r>
              <a:rPr lang="ru-RU" dirty="0"/>
              <a:t>С – изменение спроса в процентах.</a:t>
            </a:r>
          </a:p>
          <a:p>
            <a:pPr marL="0" indent="0" algn="ctr">
              <a:buNone/>
              <a:defRPr/>
            </a:pPr>
            <a:r>
              <a:rPr lang="ru-RU" dirty="0"/>
              <a:t>Ц – изменение цены в процентах.</a:t>
            </a:r>
          </a:p>
        </p:txBody>
      </p:sp>
    </p:spTree>
    <p:extLst>
      <p:ext uri="{BB962C8B-B14F-4D97-AF65-F5344CB8AC3E}">
        <p14:creationId xmlns:p14="http://schemas.microsoft.com/office/powerpoint/2010/main" val="1143094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1416</Words>
  <Application>Microsoft Office PowerPoint</Application>
  <PresentationFormat>Произвольный</PresentationFormat>
  <Paragraphs>233</Paragraphs>
  <Slides>36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Спрос – это желание купить товар, подкрепленное финансовыми возможностями потребителя</vt:lpstr>
      <vt:lpstr>Классификация и характеристика различных видов спроса</vt:lpstr>
      <vt:lpstr>Классификация и характеристика различных видов спроса</vt:lpstr>
      <vt:lpstr>Виды спроса:</vt:lpstr>
      <vt:lpstr>Презентация PowerPoint</vt:lpstr>
      <vt:lpstr>Факторы, влияющие на спрос:</vt:lpstr>
      <vt:lpstr>Эластичность спроса – это изменение спроса под влиянием дохода или цен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Временные периоды</vt:lpstr>
      <vt:lpstr>Презентация PowerPoint</vt:lpstr>
      <vt:lpstr>Результат анкетирования:</vt:lpstr>
      <vt:lpstr>Определим число потенциальных покупок:</vt:lpstr>
      <vt:lpstr>Рассчитать реализованный спрос на «ВАЛОКОРДИН»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User</cp:lastModifiedBy>
  <cp:revision>23</cp:revision>
  <dcterms:created xsi:type="dcterms:W3CDTF">2020-04-23T06:28:02Z</dcterms:created>
  <dcterms:modified xsi:type="dcterms:W3CDTF">2025-02-25T13:08:06Z</dcterms:modified>
</cp:coreProperties>
</file>