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65" r:id="rId30"/>
    <p:sldId id="319" r:id="rId31"/>
    <p:sldId id="320" r:id="rId32"/>
    <p:sldId id="321" r:id="rId33"/>
    <p:sldId id="322" r:id="rId34"/>
    <p:sldId id="323" r:id="rId35"/>
    <p:sldId id="324" r:id="rId36"/>
    <p:sldId id="288" r:id="rId37"/>
    <p:sldId id="25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479FBE"/>
    <a:srgbClr val="71A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-7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78C7D-645C-4FBE-8D23-C647A793253F}" type="doc">
      <dgm:prSet loTypeId="urn:microsoft.com/office/officeart/2005/8/layout/orgChart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0889CAC-7864-4C03-8747-99C0D1327D71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Элементы управления ассортиментом</a:t>
          </a:r>
          <a:endParaRPr lang="ru-RU" dirty="0"/>
        </a:p>
      </dgm:t>
    </dgm:pt>
    <dgm:pt modelId="{DB148605-AA60-47D4-9597-7A7CA987A095}" type="parTrans" cxnId="{DBD2DC3C-4E3D-4D30-B038-468BA0E935C9}">
      <dgm:prSet/>
      <dgm:spPr/>
      <dgm:t>
        <a:bodyPr/>
        <a:lstStyle/>
        <a:p>
          <a:endParaRPr lang="ru-RU"/>
        </a:p>
      </dgm:t>
    </dgm:pt>
    <dgm:pt modelId="{7B82307A-8826-4F4B-95E8-3AE82B25DA40}" type="sibTrans" cxnId="{DBD2DC3C-4E3D-4D30-B038-468BA0E935C9}">
      <dgm:prSet/>
      <dgm:spPr/>
      <dgm:t>
        <a:bodyPr/>
        <a:lstStyle/>
        <a:p>
          <a:endParaRPr lang="ru-RU"/>
        </a:p>
      </dgm:t>
    </dgm:pt>
    <dgm:pt modelId="{672C4E37-AF3A-4BDC-9CCA-1CE14BF2AECA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Определение ассортиментной политики</a:t>
          </a:r>
          <a:endParaRPr lang="ru-RU" dirty="0"/>
        </a:p>
      </dgm:t>
    </dgm:pt>
    <dgm:pt modelId="{41F6AACC-289F-4159-8819-961D278A7E44}" type="parTrans" cxnId="{4225A5AD-CA09-4CFB-B2DB-DD7DE2EB2B94}">
      <dgm:prSet/>
      <dgm:spPr/>
      <dgm:t>
        <a:bodyPr/>
        <a:lstStyle/>
        <a:p>
          <a:endParaRPr lang="ru-RU"/>
        </a:p>
      </dgm:t>
    </dgm:pt>
    <dgm:pt modelId="{196F42FA-C05F-48CE-B948-3720EC97E1EE}" type="sibTrans" cxnId="{4225A5AD-CA09-4CFB-B2DB-DD7DE2EB2B94}">
      <dgm:prSet/>
      <dgm:spPr/>
      <dgm:t>
        <a:bodyPr/>
        <a:lstStyle/>
        <a:p>
          <a:endParaRPr lang="ru-RU"/>
        </a:p>
      </dgm:t>
    </dgm:pt>
    <dgm:pt modelId="{BF64142C-8832-42E8-A4FE-DDAA1C1F18D4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Формирование ассортимента</a:t>
          </a:r>
          <a:endParaRPr lang="ru-RU" dirty="0"/>
        </a:p>
      </dgm:t>
    </dgm:pt>
    <dgm:pt modelId="{A098A0F5-0AF6-4D0C-8934-C6FDE3267E6B}" type="parTrans" cxnId="{3630C4A0-9AAA-41BB-91DF-F76AD686C866}">
      <dgm:prSet/>
      <dgm:spPr/>
      <dgm:t>
        <a:bodyPr/>
        <a:lstStyle/>
        <a:p>
          <a:endParaRPr lang="ru-RU"/>
        </a:p>
      </dgm:t>
    </dgm:pt>
    <dgm:pt modelId="{0C2107C0-1C19-4EF1-B24F-FB3644771013}" type="sibTrans" cxnId="{3630C4A0-9AAA-41BB-91DF-F76AD686C866}">
      <dgm:prSet/>
      <dgm:spPr/>
      <dgm:t>
        <a:bodyPr/>
        <a:lstStyle/>
        <a:p>
          <a:endParaRPr lang="ru-RU"/>
        </a:p>
      </dgm:t>
    </dgm:pt>
    <dgm:pt modelId="{7ADE89D2-34F0-4FD8-A98D-B0FCC28C59A7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Установление требований к рациональности ассортимента</a:t>
          </a:r>
          <a:endParaRPr lang="ru-RU" dirty="0"/>
        </a:p>
      </dgm:t>
    </dgm:pt>
    <dgm:pt modelId="{AFD50E31-07D8-40B6-A6FB-2EF1B1FEA36F}" type="sibTrans" cxnId="{9B31252E-3BF0-4812-812E-A840C6F9B2AB}">
      <dgm:prSet/>
      <dgm:spPr/>
      <dgm:t>
        <a:bodyPr/>
        <a:lstStyle/>
        <a:p>
          <a:endParaRPr lang="ru-RU"/>
        </a:p>
      </dgm:t>
    </dgm:pt>
    <dgm:pt modelId="{D210079E-A7CF-40BF-852F-9D4FBC4AABF1}" type="parTrans" cxnId="{9B31252E-3BF0-4812-812E-A840C6F9B2AB}">
      <dgm:prSet/>
      <dgm:spPr/>
      <dgm:t>
        <a:bodyPr/>
        <a:lstStyle/>
        <a:p>
          <a:endParaRPr lang="ru-RU"/>
        </a:p>
      </dgm:t>
    </dgm:pt>
    <dgm:pt modelId="{5D1832C8-9F6D-4BA4-A1DC-6A4EB4495F31}" type="pres">
      <dgm:prSet presAssocID="{66A78C7D-645C-4FBE-8D23-C647A7932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6AC348-FF00-459B-B634-0AC082EA6D07}" type="pres">
      <dgm:prSet presAssocID="{C0889CAC-7864-4C03-8747-99C0D1327D7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0A898B3-0D8F-4C59-86C4-41C5D54E2A95}" type="pres">
      <dgm:prSet presAssocID="{C0889CAC-7864-4C03-8747-99C0D1327D71}" presName="rootComposite1" presStyleCnt="0"/>
      <dgm:spPr/>
      <dgm:t>
        <a:bodyPr/>
        <a:lstStyle/>
        <a:p>
          <a:endParaRPr lang="ru-RU"/>
        </a:p>
      </dgm:t>
    </dgm:pt>
    <dgm:pt modelId="{65419473-018B-41DD-8122-612F8C96291D}" type="pres">
      <dgm:prSet presAssocID="{C0889CAC-7864-4C03-8747-99C0D1327D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4D1405-0C88-4D84-AABB-6E2D5236BE4F}" type="pres">
      <dgm:prSet presAssocID="{C0889CAC-7864-4C03-8747-99C0D1327D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6C099EF-D6AC-42E4-9FA4-C3C8023BF1D1}" type="pres">
      <dgm:prSet presAssocID="{C0889CAC-7864-4C03-8747-99C0D1327D71}" presName="hierChild2" presStyleCnt="0"/>
      <dgm:spPr/>
      <dgm:t>
        <a:bodyPr/>
        <a:lstStyle/>
        <a:p>
          <a:endParaRPr lang="ru-RU"/>
        </a:p>
      </dgm:t>
    </dgm:pt>
    <dgm:pt modelId="{E10D0EA3-8ED8-41E7-833A-AAD6AD466995}" type="pres">
      <dgm:prSet presAssocID="{D210079E-A7CF-40BF-852F-9D4FBC4AABF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760A0A8-630A-47A7-B117-16DA30AC93CB}" type="pres">
      <dgm:prSet presAssocID="{7ADE89D2-34F0-4FD8-A98D-B0FCC28C5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8118A7D-35C8-43ED-B162-4CF2488A2490}" type="pres">
      <dgm:prSet presAssocID="{7ADE89D2-34F0-4FD8-A98D-B0FCC28C59A7}" presName="rootComposite" presStyleCnt="0"/>
      <dgm:spPr/>
      <dgm:t>
        <a:bodyPr/>
        <a:lstStyle/>
        <a:p>
          <a:endParaRPr lang="ru-RU"/>
        </a:p>
      </dgm:t>
    </dgm:pt>
    <dgm:pt modelId="{30A9AFAB-E505-4AA5-815C-DCF991523B53}" type="pres">
      <dgm:prSet presAssocID="{7ADE89D2-34F0-4FD8-A98D-B0FCC28C59A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EF5F12-6455-44FD-B057-9040B00156A0}" type="pres">
      <dgm:prSet presAssocID="{7ADE89D2-34F0-4FD8-A98D-B0FCC28C59A7}" presName="rootConnector" presStyleLbl="node2" presStyleIdx="0" presStyleCnt="3"/>
      <dgm:spPr/>
      <dgm:t>
        <a:bodyPr/>
        <a:lstStyle/>
        <a:p>
          <a:endParaRPr lang="ru-RU"/>
        </a:p>
      </dgm:t>
    </dgm:pt>
    <dgm:pt modelId="{B8CD17F1-2032-4F1C-918E-5EEBE1FD21C2}" type="pres">
      <dgm:prSet presAssocID="{7ADE89D2-34F0-4FD8-A98D-B0FCC28C59A7}" presName="hierChild4" presStyleCnt="0"/>
      <dgm:spPr/>
      <dgm:t>
        <a:bodyPr/>
        <a:lstStyle/>
        <a:p>
          <a:endParaRPr lang="ru-RU"/>
        </a:p>
      </dgm:t>
    </dgm:pt>
    <dgm:pt modelId="{D259A0F3-1431-45D2-9E1B-4AB80A6C05FD}" type="pres">
      <dgm:prSet presAssocID="{7ADE89D2-34F0-4FD8-A98D-B0FCC28C59A7}" presName="hierChild5" presStyleCnt="0"/>
      <dgm:spPr/>
      <dgm:t>
        <a:bodyPr/>
        <a:lstStyle/>
        <a:p>
          <a:endParaRPr lang="ru-RU"/>
        </a:p>
      </dgm:t>
    </dgm:pt>
    <dgm:pt modelId="{4E9F2E55-B9C7-48EC-A9C3-328306C77A50}" type="pres">
      <dgm:prSet presAssocID="{41F6AACC-289F-4159-8819-961D278A7E4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91053C1-9B2B-411E-8FC4-CB337B69FD02}" type="pres">
      <dgm:prSet presAssocID="{672C4E37-AF3A-4BDC-9CCA-1CE14BF2AE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092181-D1F9-4314-B308-00D8B3E9372D}" type="pres">
      <dgm:prSet presAssocID="{672C4E37-AF3A-4BDC-9CCA-1CE14BF2AECA}" presName="rootComposite" presStyleCnt="0"/>
      <dgm:spPr/>
      <dgm:t>
        <a:bodyPr/>
        <a:lstStyle/>
        <a:p>
          <a:endParaRPr lang="ru-RU"/>
        </a:p>
      </dgm:t>
    </dgm:pt>
    <dgm:pt modelId="{3280ACED-60D3-437F-BF7C-4359FEA5AB3B}" type="pres">
      <dgm:prSet presAssocID="{672C4E37-AF3A-4BDC-9CCA-1CE14BF2AEC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86920-CDF9-47CE-B9F3-143CE7371109}" type="pres">
      <dgm:prSet presAssocID="{672C4E37-AF3A-4BDC-9CCA-1CE14BF2AECA}" presName="rootConnector" presStyleLbl="node2" presStyleIdx="1" presStyleCnt="3"/>
      <dgm:spPr/>
      <dgm:t>
        <a:bodyPr/>
        <a:lstStyle/>
        <a:p>
          <a:endParaRPr lang="ru-RU"/>
        </a:p>
      </dgm:t>
    </dgm:pt>
    <dgm:pt modelId="{E3AFD81D-9D3F-4F1C-AB7D-C1ADF44BEB71}" type="pres">
      <dgm:prSet presAssocID="{672C4E37-AF3A-4BDC-9CCA-1CE14BF2AECA}" presName="hierChild4" presStyleCnt="0"/>
      <dgm:spPr/>
      <dgm:t>
        <a:bodyPr/>
        <a:lstStyle/>
        <a:p>
          <a:endParaRPr lang="ru-RU"/>
        </a:p>
      </dgm:t>
    </dgm:pt>
    <dgm:pt modelId="{ACAC712D-487A-421F-8841-B3A9151FE89B}" type="pres">
      <dgm:prSet presAssocID="{672C4E37-AF3A-4BDC-9CCA-1CE14BF2AECA}" presName="hierChild5" presStyleCnt="0"/>
      <dgm:spPr/>
      <dgm:t>
        <a:bodyPr/>
        <a:lstStyle/>
        <a:p>
          <a:endParaRPr lang="ru-RU"/>
        </a:p>
      </dgm:t>
    </dgm:pt>
    <dgm:pt modelId="{57FF243D-8028-4A04-80AA-7B272721FDA8}" type="pres">
      <dgm:prSet presAssocID="{A098A0F5-0AF6-4D0C-8934-C6FDE3267E6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7BFD67C-924D-4707-9180-57D6CB427417}" type="pres">
      <dgm:prSet presAssocID="{BF64142C-8832-42E8-A4FE-DDAA1C1F18D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FA6FF99-4668-4316-B7B2-8229DE32ABDD}" type="pres">
      <dgm:prSet presAssocID="{BF64142C-8832-42E8-A4FE-DDAA1C1F18D4}" presName="rootComposite" presStyleCnt="0"/>
      <dgm:spPr/>
      <dgm:t>
        <a:bodyPr/>
        <a:lstStyle/>
        <a:p>
          <a:endParaRPr lang="ru-RU"/>
        </a:p>
      </dgm:t>
    </dgm:pt>
    <dgm:pt modelId="{9C7FF8D6-8629-4F3C-BD0D-F8D4DE14410A}" type="pres">
      <dgm:prSet presAssocID="{BF64142C-8832-42E8-A4FE-DDAA1C1F18D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5E2ED-4BD1-4A3D-A82E-98137E24B8E4}" type="pres">
      <dgm:prSet presAssocID="{BF64142C-8832-42E8-A4FE-DDAA1C1F18D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41A2C8-1C27-4031-89D9-1C326867BF83}" type="pres">
      <dgm:prSet presAssocID="{BF64142C-8832-42E8-A4FE-DDAA1C1F18D4}" presName="hierChild4" presStyleCnt="0"/>
      <dgm:spPr/>
      <dgm:t>
        <a:bodyPr/>
        <a:lstStyle/>
        <a:p>
          <a:endParaRPr lang="ru-RU"/>
        </a:p>
      </dgm:t>
    </dgm:pt>
    <dgm:pt modelId="{EB70E02F-1A51-44E8-919C-D5752928BE76}" type="pres">
      <dgm:prSet presAssocID="{BF64142C-8832-42E8-A4FE-DDAA1C1F18D4}" presName="hierChild5" presStyleCnt="0"/>
      <dgm:spPr/>
      <dgm:t>
        <a:bodyPr/>
        <a:lstStyle/>
        <a:p>
          <a:endParaRPr lang="ru-RU"/>
        </a:p>
      </dgm:t>
    </dgm:pt>
    <dgm:pt modelId="{501AF84E-1BB4-4256-A6C3-09764602F19F}" type="pres">
      <dgm:prSet presAssocID="{C0889CAC-7864-4C03-8747-99C0D1327D71}" presName="hierChild3" presStyleCnt="0"/>
      <dgm:spPr/>
      <dgm:t>
        <a:bodyPr/>
        <a:lstStyle/>
        <a:p>
          <a:endParaRPr lang="ru-RU"/>
        </a:p>
      </dgm:t>
    </dgm:pt>
  </dgm:ptLst>
  <dgm:cxnLst>
    <dgm:cxn modelId="{7128E829-CFAF-438B-91A6-000636796C9A}" type="presOf" srcId="{672C4E37-AF3A-4BDC-9CCA-1CE14BF2AECA}" destId="{DA186920-CDF9-47CE-B9F3-143CE7371109}" srcOrd="1" destOrd="0" presId="urn:microsoft.com/office/officeart/2005/8/layout/orgChart1"/>
    <dgm:cxn modelId="{3630C4A0-9AAA-41BB-91DF-F76AD686C866}" srcId="{C0889CAC-7864-4C03-8747-99C0D1327D71}" destId="{BF64142C-8832-42E8-A4FE-DDAA1C1F18D4}" srcOrd="2" destOrd="0" parTransId="{A098A0F5-0AF6-4D0C-8934-C6FDE3267E6B}" sibTransId="{0C2107C0-1C19-4EF1-B24F-FB3644771013}"/>
    <dgm:cxn modelId="{AE36A5C5-5CC0-4EEF-83B7-7D959A0E19C3}" type="presOf" srcId="{BF64142C-8832-42E8-A4FE-DDAA1C1F18D4}" destId="{9C7FF8D6-8629-4F3C-BD0D-F8D4DE14410A}" srcOrd="0" destOrd="0" presId="urn:microsoft.com/office/officeart/2005/8/layout/orgChart1"/>
    <dgm:cxn modelId="{899C0E53-6E08-4C68-BA88-F51E372463E8}" type="presOf" srcId="{C0889CAC-7864-4C03-8747-99C0D1327D71}" destId="{65419473-018B-41DD-8122-612F8C96291D}" srcOrd="0" destOrd="0" presId="urn:microsoft.com/office/officeart/2005/8/layout/orgChart1"/>
    <dgm:cxn modelId="{C23851A1-583E-4657-82B3-1B9A6985CD5E}" type="presOf" srcId="{41F6AACC-289F-4159-8819-961D278A7E44}" destId="{4E9F2E55-B9C7-48EC-A9C3-328306C77A50}" srcOrd="0" destOrd="0" presId="urn:microsoft.com/office/officeart/2005/8/layout/orgChart1"/>
    <dgm:cxn modelId="{9D3A8168-ED21-406A-86C6-F87FDA0CB1B5}" type="presOf" srcId="{BF64142C-8832-42E8-A4FE-DDAA1C1F18D4}" destId="{F565E2ED-4BD1-4A3D-A82E-98137E24B8E4}" srcOrd="1" destOrd="0" presId="urn:microsoft.com/office/officeart/2005/8/layout/orgChart1"/>
    <dgm:cxn modelId="{8BD0DE25-035F-42CB-B2E1-82A0CF543A24}" type="presOf" srcId="{A098A0F5-0AF6-4D0C-8934-C6FDE3267E6B}" destId="{57FF243D-8028-4A04-80AA-7B272721FDA8}" srcOrd="0" destOrd="0" presId="urn:microsoft.com/office/officeart/2005/8/layout/orgChart1"/>
    <dgm:cxn modelId="{54D7D5BE-EA82-437D-9D19-6F55368BD9D2}" type="presOf" srcId="{7ADE89D2-34F0-4FD8-A98D-B0FCC28C59A7}" destId="{30A9AFAB-E505-4AA5-815C-DCF991523B53}" srcOrd="0" destOrd="0" presId="urn:microsoft.com/office/officeart/2005/8/layout/orgChart1"/>
    <dgm:cxn modelId="{F1289454-71F4-4D5A-8466-CD5877B9B5AD}" type="presOf" srcId="{D210079E-A7CF-40BF-852F-9D4FBC4AABF1}" destId="{E10D0EA3-8ED8-41E7-833A-AAD6AD466995}" srcOrd="0" destOrd="0" presId="urn:microsoft.com/office/officeart/2005/8/layout/orgChart1"/>
    <dgm:cxn modelId="{CE5E58CB-3E6F-476A-8010-3E8E9D826F12}" type="presOf" srcId="{66A78C7D-645C-4FBE-8D23-C647A793253F}" destId="{5D1832C8-9F6D-4BA4-A1DC-6A4EB4495F31}" srcOrd="0" destOrd="0" presId="urn:microsoft.com/office/officeart/2005/8/layout/orgChart1"/>
    <dgm:cxn modelId="{35714192-C620-49C8-A841-C48083B7199C}" type="presOf" srcId="{672C4E37-AF3A-4BDC-9CCA-1CE14BF2AECA}" destId="{3280ACED-60D3-437F-BF7C-4359FEA5AB3B}" srcOrd="0" destOrd="0" presId="urn:microsoft.com/office/officeart/2005/8/layout/orgChart1"/>
    <dgm:cxn modelId="{9B31252E-3BF0-4812-812E-A840C6F9B2AB}" srcId="{C0889CAC-7864-4C03-8747-99C0D1327D71}" destId="{7ADE89D2-34F0-4FD8-A98D-B0FCC28C59A7}" srcOrd="0" destOrd="0" parTransId="{D210079E-A7CF-40BF-852F-9D4FBC4AABF1}" sibTransId="{AFD50E31-07D8-40B6-A6FB-2EF1B1FEA36F}"/>
    <dgm:cxn modelId="{4894E0DB-57AE-4256-ABC8-AE1541296EF2}" type="presOf" srcId="{7ADE89D2-34F0-4FD8-A98D-B0FCC28C59A7}" destId="{EFEF5F12-6455-44FD-B057-9040B00156A0}" srcOrd="1" destOrd="0" presId="urn:microsoft.com/office/officeart/2005/8/layout/orgChart1"/>
    <dgm:cxn modelId="{4225A5AD-CA09-4CFB-B2DB-DD7DE2EB2B94}" srcId="{C0889CAC-7864-4C03-8747-99C0D1327D71}" destId="{672C4E37-AF3A-4BDC-9CCA-1CE14BF2AECA}" srcOrd="1" destOrd="0" parTransId="{41F6AACC-289F-4159-8819-961D278A7E44}" sibTransId="{196F42FA-C05F-48CE-B948-3720EC97E1EE}"/>
    <dgm:cxn modelId="{DBD2DC3C-4E3D-4D30-B038-468BA0E935C9}" srcId="{66A78C7D-645C-4FBE-8D23-C647A793253F}" destId="{C0889CAC-7864-4C03-8747-99C0D1327D71}" srcOrd="0" destOrd="0" parTransId="{DB148605-AA60-47D4-9597-7A7CA987A095}" sibTransId="{7B82307A-8826-4F4B-95E8-3AE82B25DA40}"/>
    <dgm:cxn modelId="{DA9DFAC4-EBA0-44AA-A92B-5CBD8110C1AC}" type="presOf" srcId="{C0889CAC-7864-4C03-8747-99C0D1327D71}" destId="{264D1405-0C88-4D84-AABB-6E2D5236BE4F}" srcOrd="1" destOrd="0" presId="urn:microsoft.com/office/officeart/2005/8/layout/orgChart1"/>
    <dgm:cxn modelId="{91E72DAC-4494-4857-96BC-E2CCD7D33E62}" type="presParOf" srcId="{5D1832C8-9F6D-4BA4-A1DC-6A4EB4495F31}" destId="{A66AC348-FF00-459B-B634-0AC082EA6D07}" srcOrd="0" destOrd="0" presId="urn:microsoft.com/office/officeart/2005/8/layout/orgChart1"/>
    <dgm:cxn modelId="{574931DE-ADE7-4445-B238-7A28F8191114}" type="presParOf" srcId="{A66AC348-FF00-459B-B634-0AC082EA6D07}" destId="{E0A898B3-0D8F-4C59-86C4-41C5D54E2A95}" srcOrd="0" destOrd="0" presId="urn:microsoft.com/office/officeart/2005/8/layout/orgChart1"/>
    <dgm:cxn modelId="{A35E57F1-CF5A-4307-9687-48107C8F397E}" type="presParOf" srcId="{E0A898B3-0D8F-4C59-86C4-41C5D54E2A95}" destId="{65419473-018B-41DD-8122-612F8C96291D}" srcOrd="0" destOrd="0" presId="urn:microsoft.com/office/officeart/2005/8/layout/orgChart1"/>
    <dgm:cxn modelId="{CAAA089E-0DB8-4E7C-9BC3-60A91FA30D35}" type="presParOf" srcId="{E0A898B3-0D8F-4C59-86C4-41C5D54E2A95}" destId="{264D1405-0C88-4D84-AABB-6E2D5236BE4F}" srcOrd="1" destOrd="0" presId="urn:microsoft.com/office/officeart/2005/8/layout/orgChart1"/>
    <dgm:cxn modelId="{0FEE7C98-690B-4B80-879A-596CBB362EE2}" type="presParOf" srcId="{A66AC348-FF00-459B-B634-0AC082EA6D07}" destId="{46C099EF-D6AC-42E4-9FA4-C3C8023BF1D1}" srcOrd="1" destOrd="0" presId="urn:microsoft.com/office/officeart/2005/8/layout/orgChart1"/>
    <dgm:cxn modelId="{E4A0071F-CCB0-4BC3-AD9F-750049A40FF2}" type="presParOf" srcId="{46C099EF-D6AC-42E4-9FA4-C3C8023BF1D1}" destId="{E10D0EA3-8ED8-41E7-833A-AAD6AD466995}" srcOrd="0" destOrd="0" presId="urn:microsoft.com/office/officeart/2005/8/layout/orgChart1"/>
    <dgm:cxn modelId="{0237BE51-DB0B-4755-9386-C19949BF8232}" type="presParOf" srcId="{46C099EF-D6AC-42E4-9FA4-C3C8023BF1D1}" destId="{F760A0A8-630A-47A7-B117-16DA30AC93CB}" srcOrd="1" destOrd="0" presId="urn:microsoft.com/office/officeart/2005/8/layout/orgChart1"/>
    <dgm:cxn modelId="{6C3130D4-9BDB-43E9-96C9-B7D4276E858A}" type="presParOf" srcId="{F760A0A8-630A-47A7-B117-16DA30AC93CB}" destId="{58118A7D-35C8-43ED-B162-4CF2488A2490}" srcOrd="0" destOrd="0" presId="urn:microsoft.com/office/officeart/2005/8/layout/orgChart1"/>
    <dgm:cxn modelId="{0695B07B-EBCF-42DB-9141-EEFEFA4BDFD8}" type="presParOf" srcId="{58118A7D-35C8-43ED-B162-4CF2488A2490}" destId="{30A9AFAB-E505-4AA5-815C-DCF991523B53}" srcOrd="0" destOrd="0" presId="urn:microsoft.com/office/officeart/2005/8/layout/orgChart1"/>
    <dgm:cxn modelId="{A36E98BD-CF15-46A5-BC3E-B622FE741166}" type="presParOf" srcId="{58118A7D-35C8-43ED-B162-4CF2488A2490}" destId="{EFEF5F12-6455-44FD-B057-9040B00156A0}" srcOrd="1" destOrd="0" presId="urn:microsoft.com/office/officeart/2005/8/layout/orgChart1"/>
    <dgm:cxn modelId="{50901560-DF83-4549-BC0E-D14D6D658104}" type="presParOf" srcId="{F760A0A8-630A-47A7-B117-16DA30AC93CB}" destId="{B8CD17F1-2032-4F1C-918E-5EEBE1FD21C2}" srcOrd="1" destOrd="0" presId="urn:microsoft.com/office/officeart/2005/8/layout/orgChart1"/>
    <dgm:cxn modelId="{61FEFAE4-0662-4421-B846-9A88825ABA0F}" type="presParOf" srcId="{F760A0A8-630A-47A7-B117-16DA30AC93CB}" destId="{D259A0F3-1431-45D2-9E1B-4AB80A6C05FD}" srcOrd="2" destOrd="0" presId="urn:microsoft.com/office/officeart/2005/8/layout/orgChart1"/>
    <dgm:cxn modelId="{2D8BFA25-8C07-4CAF-9F3B-72AA4EEF0ECE}" type="presParOf" srcId="{46C099EF-D6AC-42E4-9FA4-C3C8023BF1D1}" destId="{4E9F2E55-B9C7-48EC-A9C3-328306C77A50}" srcOrd="2" destOrd="0" presId="urn:microsoft.com/office/officeart/2005/8/layout/orgChart1"/>
    <dgm:cxn modelId="{3482076D-CAD6-4A89-9A55-1C239619FC26}" type="presParOf" srcId="{46C099EF-D6AC-42E4-9FA4-C3C8023BF1D1}" destId="{191053C1-9B2B-411E-8FC4-CB337B69FD02}" srcOrd="3" destOrd="0" presId="urn:microsoft.com/office/officeart/2005/8/layout/orgChart1"/>
    <dgm:cxn modelId="{DFEAE141-919C-4605-8435-6609ACB7D59A}" type="presParOf" srcId="{191053C1-9B2B-411E-8FC4-CB337B69FD02}" destId="{8F092181-D1F9-4314-B308-00D8B3E9372D}" srcOrd="0" destOrd="0" presId="urn:microsoft.com/office/officeart/2005/8/layout/orgChart1"/>
    <dgm:cxn modelId="{917711DF-9A15-4139-A00B-C13140D3FB93}" type="presParOf" srcId="{8F092181-D1F9-4314-B308-00D8B3E9372D}" destId="{3280ACED-60D3-437F-BF7C-4359FEA5AB3B}" srcOrd="0" destOrd="0" presId="urn:microsoft.com/office/officeart/2005/8/layout/orgChart1"/>
    <dgm:cxn modelId="{5BDBCD21-1450-469A-9F93-2BD8C6AF603B}" type="presParOf" srcId="{8F092181-D1F9-4314-B308-00D8B3E9372D}" destId="{DA186920-CDF9-47CE-B9F3-143CE7371109}" srcOrd="1" destOrd="0" presId="urn:microsoft.com/office/officeart/2005/8/layout/orgChart1"/>
    <dgm:cxn modelId="{584DB05D-E119-428C-A820-1C4D3DF6937F}" type="presParOf" srcId="{191053C1-9B2B-411E-8FC4-CB337B69FD02}" destId="{E3AFD81D-9D3F-4F1C-AB7D-C1ADF44BEB71}" srcOrd="1" destOrd="0" presId="urn:microsoft.com/office/officeart/2005/8/layout/orgChart1"/>
    <dgm:cxn modelId="{3B2F6CBF-016D-4E54-B46A-80156CB95E45}" type="presParOf" srcId="{191053C1-9B2B-411E-8FC4-CB337B69FD02}" destId="{ACAC712D-487A-421F-8841-B3A9151FE89B}" srcOrd="2" destOrd="0" presId="urn:microsoft.com/office/officeart/2005/8/layout/orgChart1"/>
    <dgm:cxn modelId="{78A73A7D-AF40-4500-8825-2AD789F89C83}" type="presParOf" srcId="{46C099EF-D6AC-42E4-9FA4-C3C8023BF1D1}" destId="{57FF243D-8028-4A04-80AA-7B272721FDA8}" srcOrd="4" destOrd="0" presId="urn:microsoft.com/office/officeart/2005/8/layout/orgChart1"/>
    <dgm:cxn modelId="{A4BA9C44-7DE2-450B-A7A9-54B16302C55D}" type="presParOf" srcId="{46C099EF-D6AC-42E4-9FA4-C3C8023BF1D1}" destId="{77BFD67C-924D-4707-9180-57D6CB427417}" srcOrd="5" destOrd="0" presId="urn:microsoft.com/office/officeart/2005/8/layout/orgChart1"/>
    <dgm:cxn modelId="{12437B9D-AE71-4A25-8984-B6A196316468}" type="presParOf" srcId="{77BFD67C-924D-4707-9180-57D6CB427417}" destId="{2FA6FF99-4668-4316-B7B2-8229DE32ABDD}" srcOrd="0" destOrd="0" presId="urn:microsoft.com/office/officeart/2005/8/layout/orgChart1"/>
    <dgm:cxn modelId="{C61255BC-EA6C-46D7-A36C-DF973D93F036}" type="presParOf" srcId="{2FA6FF99-4668-4316-B7B2-8229DE32ABDD}" destId="{9C7FF8D6-8629-4F3C-BD0D-F8D4DE14410A}" srcOrd="0" destOrd="0" presId="urn:microsoft.com/office/officeart/2005/8/layout/orgChart1"/>
    <dgm:cxn modelId="{4284F753-A2B1-4EAF-A994-8A033825F5B5}" type="presParOf" srcId="{2FA6FF99-4668-4316-B7B2-8229DE32ABDD}" destId="{F565E2ED-4BD1-4A3D-A82E-98137E24B8E4}" srcOrd="1" destOrd="0" presId="urn:microsoft.com/office/officeart/2005/8/layout/orgChart1"/>
    <dgm:cxn modelId="{8C34CFCF-214F-4B0E-BA61-FA59C1A9EB54}" type="presParOf" srcId="{77BFD67C-924D-4707-9180-57D6CB427417}" destId="{3541A2C8-1C27-4031-89D9-1C326867BF83}" srcOrd="1" destOrd="0" presId="urn:microsoft.com/office/officeart/2005/8/layout/orgChart1"/>
    <dgm:cxn modelId="{0B2103E9-7DC7-41E8-8D2B-926773E56EF2}" type="presParOf" srcId="{77BFD67C-924D-4707-9180-57D6CB427417}" destId="{EB70E02F-1A51-44E8-919C-D5752928BE76}" srcOrd="2" destOrd="0" presId="urn:microsoft.com/office/officeart/2005/8/layout/orgChart1"/>
    <dgm:cxn modelId="{F148ABD9-0321-4280-A740-E24ED36C3ACD}" type="presParOf" srcId="{A66AC348-FF00-459B-B634-0AC082EA6D07}" destId="{501AF84E-1BB4-4256-A6C3-09764602F1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351D9-6488-4732-8B81-E9CEFA34C1D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8A790-91FA-4620-BB12-7DF129398A71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Выявление запросов потребителей</a:t>
          </a:r>
          <a:endParaRPr lang="ru-RU" dirty="0"/>
        </a:p>
      </dgm:t>
    </dgm:pt>
    <dgm:pt modelId="{E3B31718-4AF7-465C-B597-9CCC1059C58F}" type="parTrans" cxnId="{816AB450-BDCA-44F7-8035-C53393996D4B}">
      <dgm:prSet/>
      <dgm:spPr/>
      <dgm:t>
        <a:bodyPr/>
        <a:lstStyle/>
        <a:p>
          <a:endParaRPr lang="ru-RU"/>
        </a:p>
      </dgm:t>
    </dgm:pt>
    <dgm:pt modelId="{FF52641D-6B44-4725-A17E-CF6C9A18ECE9}" type="sibTrans" cxnId="{816AB450-BDCA-44F7-8035-C53393996D4B}">
      <dgm:prSet/>
      <dgm:spPr/>
      <dgm:t>
        <a:bodyPr/>
        <a:lstStyle/>
        <a:p>
          <a:endParaRPr lang="ru-RU"/>
        </a:p>
      </dgm:t>
    </dgm:pt>
    <dgm:pt modelId="{57A32851-1D31-4FEF-955A-0718E9B4822C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Определение спроса</a:t>
          </a:r>
          <a:endParaRPr lang="ru-RU" dirty="0"/>
        </a:p>
      </dgm:t>
    </dgm:pt>
    <dgm:pt modelId="{8063F912-5598-48B7-ACEB-70B577402299}" type="parTrans" cxnId="{6A4E9C57-0A0C-4F42-A0F3-7346F63919AF}">
      <dgm:prSet/>
      <dgm:spPr/>
      <dgm:t>
        <a:bodyPr/>
        <a:lstStyle/>
        <a:p>
          <a:endParaRPr lang="ru-RU"/>
        </a:p>
      </dgm:t>
    </dgm:pt>
    <dgm:pt modelId="{D971E56C-1959-4ADE-AC17-702C246C3737}" type="sibTrans" cxnId="{6A4E9C57-0A0C-4F42-A0F3-7346F63919AF}">
      <dgm:prSet/>
      <dgm:spPr/>
      <dgm:t>
        <a:bodyPr/>
        <a:lstStyle/>
        <a:p>
          <a:endParaRPr lang="ru-RU"/>
        </a:p>
      </dgm:t>
    </dgm:pt>
    <dgm:pt modelId="{918B57F5-D9FB-433F-8E56-37E2E47A3B9E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Формирование  спроса</a:t>
          </a:r>
          <a:endParaRPr lang="ru-RU" dirty="0"/>
        </a:p>
      </dgm:t>
    </dgm:pt>
    <dgm:pt modelId="{578A9540-F817-4D05-83B2-13968AFA6B6B}" type="parTrans" cxnId="{4B2BBA4B-628D-46BC-B3EB-763164F07FA9}">
      <dgm:prSet/>
      <dgm:spPr/>
      <dgm:t>
        <a:bodyPr/>
        <a:lstStyle/>
        <a:p>
          <a:endParaRPr lang="ru-RU"/>
        </a:p>
      </dgm:t>
    </dgm:pt>
    <dgm:pt modelId="{792D5932-1647-45E3-9F48-D1D2B85AEE52}" type="sibTrans" cxnId="{4B2BBA4B-628D-46BC-B3EB-763164F07FA9}">
      <dgm:prSet/>
      <dgm:spPr/>
      <dgm:t>
        <a:bodyPr/>
        <a:lstStyle/>
        <a:p>
          <a:endParaRPr lang="ru-RU"/>
        </a:p>
      </dgm:t>
    </dgm:pt>
    <dgm:pt modelId="{8684DDAC-FA2B-48E7-9AEC-742B4C956E4F}" type="pres">
      <dgm:prSet presAssocID="{6A0351D9-6488-4732-8B81-E9CEFA34C1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C521D-1A36-4182-99EC-1F6EA45A8E67}" type="pres">
      <dgm:prSet presAssocID="{CBB8A790-91FA-4620-BB12-7DF129398A71}" presName="parentLin" presStyleCnt="0"/>
      <dgm:spPr/>
      <dgm:t>
        <a:bodyPr/>
        <a:lstStyle/>
        <a:p>
          <a:endParaRPr lang="ru-RU"/>
        </a:p>
      </dgm:t>
    </dgm:pt>
    <dgm:pt modelId="{FA13417B-B419-4A3F-95C4-9779E075B67F}" type="pres">
      <dgm:prSet presAssocID="{CBB8A790-91FA-4620-BB12-7DF129398A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6C9355-8DAF-45E4-948B-66704BF10D59}" type="pres">
      <dgm:prSet presAssocID="{CBB8A790-91FA-4620-BB12-7DF129398A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55EE9-9B3E-4D10-A6AA-78CD308056A5}" type="pres">
      <dgm:prSet presAssocID="{CBB8A790-91FA-4620-BB12-7DF129398A71}" presName="negativeSpace" presStyleCnt="0"/>
      <dgm:spPr/>
      <dgm:t>
        <a:bodyPr/>
        <a:lstStyle/>
        <a:p>
          <a:endParaRPr lang="ru-RU"/>
        </a:p>
      </dgm:t>
    </dgm:pt>
    <dgm:pt modelId="{559B02CE-D725-49BD-9703-1183F373FE0E}" type="pres">
      <dgm:prSet presAssocID="{CBB8A790-91FA-4620-BB12-7DF129398A7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EAEFB-C1E7-4CC9-BCFF-6AE79FEC7301}" type="pres">
      <dgm:prSet presAssocID="{FF52641D-6B44-4725-A17E-CF6C9A18ECE9}" presName="spaceBetweenRectangles" presStyleCnt="0"/>
      <dgm:spPr/>
      <dgm:t>
        <a:bodyPr/>
        <a:lstStyle/>
        <a:p>
          <a:endParaRPr lang="ru-RU"/>
        </a:p>
      </dgm:t>
    </dgm:pt>
    <dgm:pt modelId="{2C1A6B75-B9C2-45FC-8519-D9A31750C33B}" type="pres">
      <dgm:prSet presAssocID="{57A32851-1D31-4FEF-955A-0718E9B4822C}" presName="parentLin" presStyleCnt="0"/>
      <dgm:spPr/>
      <dgm:t>
        <a:bodyPr/>
        <a:lstStyle/>
        <a:p>
          <a:endParaRPr lang="ru-RU"/>
        </a:p>
      </dgm:t>
    </dgm:pt>
    <dgm:pt modelId="{9104EEF0-601F-41F0-869A-3D161849B00F}" type="pres">
      <dgm:prSet presAssocID="{57A32851-1D31-4FEF-955A-0718E9B48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580F51-4FC3-4220-97CD-37027FEDA74D}" type="pres">
      <dgm:prSet presAssocID="{57A32851-1D31-4FEF-955A-0718E9B482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5125D-DB0C-4B5F-8555-B983FE48125E}" type="pres">
      <dgm:prSet presAssocID="{57A32851-1D31-4FEF-955A-0718E9B4822C}" presName="negativeSpace" presStyleCnt="0"/>
      <dgm:spPr/>
      <dgm:t>
        <a:bodyPr/>
        <a:lstStyle/>
        <a:p>
          <a:endParaRPr lang="ru-RU"/>
        </a:p>
      </dgm:t>
    </dgm:pt>
    <dgm:pt modelId="{644BAF0F-FCB5-466F-AD0F-2725C6ABEF86}" type="pres">
      <dgm:prSet presAssocID="{57A32851-1D31-4FEF-955A-0718E9B4822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79D0E-234E-40AC-A11C-58CCE1D6C638}" type="pres">
      <dgm:prSet presAssocID="{D971E56C-1959-4ADE-AC17-702C246C3737}" presName="spaceBetweenRectangles" presStyleCnt="0"/>
      <dgm:spPr/>
      <dgm:t>
        <a:bodyPr/>
        <a:lstStyle/>
        <a:p>
          <a:endParaRPr lang="ru-RU"/>
        </a:p>
      </dgm:t>
    </dgm:pt>
    <dgm:pt modelId="{E3698B7C-D7F5-46A4-9246-054ECB67BFCE}" type="pres">
      <dgm:prSet presAssocID="{918B57F5-D9FB-433F-8E56-37E2E47A3B9E}" presName="parentLin" presStyleCnt="0"/>
      <dgm:spPr/>
      <dgm:t>
        <a:bodyPr/>
        <a:lstStyle/>
        <a:p>
          <a:endParaRPr lang="ru-RU"/>
        </a:p>
      </dgm:t>
    </dgm:pt>
    <dgm:pt modelId="{1486C628-68D8-4B7C-8697-67471CF00B34}" type="pres">
      <dgm:prSet presAssocID="{918B57F5-D9FB-433F-8E56-37E2E47A3B9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7D2723-800C-4031-9988-402986E88DBB}" type="pres">
      <dgm:prSet presAssocID="{918B57F5-D9FB-433F-8E56-37E2E47A3B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59BEC-BFBC-4140-87C8-77C4D718C61A}" type="pres">
      <dgm:prSet presAssocID="{918B57F5-D9FB-433F-8E56-37E2E47A3B9E}" presName="negativeSpace" presStyleCnt="0"/>
      <dgm:spPr/>
      <dgm:t>
        <a:bodyPr/>
        <a:lstStyle/>
        <a:p>
          <a:endParaRPr lang="ru-RU"/>
        </a:p>
      </dgm:t>
    </dgm:pt>
    <dgm:pt modelId="{2E305B43-52E3-450B-9A33-BC2476012D6B}" type="pres">
      <dgm:prSet presAssocID="{918B57F5-D9FB-433F-8E56-37E2E47A3B9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3FAFC-8D46-4332-A0A7-0742B4C5C153}" type="presOf" srcId="{918B57F5-D9FB-433F-8E56-37E2E47A3B9E}" destId="{1486C628-68D8-4B7C-8697-67471CF00B34}" srcOrd="0" destOrd="0" presId="urn:microsoft.com/office/officeart/2005/8/layout/list1"/>
    <dgm:cxn modelId="{4B2BBA4B-628D-46BC-B3EB-763164F07FA9}" srcId="{6A0351D9-6488-4732-8B81-E9CEFA34C1D6}" destId="{918B57F5-D9FB-433F-8E56-37E2E47A3B9E}" srcOrd="2" destOrd="0" parTransId="{578A9540-F817-4D05-83B2-13968AFA6B6B}" sibTransId="{792D5932-1647-45E3-9F48-D1D2B85AEE52}"/>
    <dgm:cxn modelId="{5AFF9180-C936-4757-A4A3-2E096ABD00DB}" type="presOf" srcId="{CBB8A790-91FA-4620-BB12-7DF129398A71}" destId="{636C9355-8DAF-45E4-948B-66704BF10D59}" srcOrd="1" destOrd="0" presId="urn:microsoft.com/office/officeart/2005/8/layout/list1"/>
    <dgm:cxn modelId="{1059330E-2063-4EB5-A5EF-82463A70B542}" type="presOf" srcId="{6A0351D9-6488-4732-8B81-E9CEFA34C1D6}" destId="{8684DDAC-FA2B-48E7-9AEC-742B4C956E4F}" srcOrd="0" destOrd="0" presId="urn:microsoft.com/office/officeart/2005/8/layout/list1"/>
    <dgm:cxn modelId="{C1D9DEE5-2DA5-48C8-BC0E-BBD184D7CE32}" type="presOf" srcId="{57A32851-1D31-4FEF-955A-0718E9B4822C}" destId="{EB580F51-4FC3-4220-97CD-37027FEDA74D}" srcOrd="1" destOrd="0" presId="urn:microsoft.com/office/officeart/2005/8/layout/list1"/>
    <dgm:cxn modelId="{6A4E9C57-0A0C-4F42-A0F3-7346F63919AF}" srcId="{6A0351D9-6488-4732-8B81-E9CEFA34C1D6}" destId="{57A32851-1D31-4FEF-955A-0718E9B4822C}" srcOrd="1" destOrd="0" parTransId="{8063F912-5598-48B7-ACEB-70B577402299}" sibTransId="{D971E56C-1959-4ADE-AC17-702C246C3737}"/>
    <dgm:cxn modelId="{816AB450-BDCA-44F7-8035-C53393996D4B}" srcId="{6A0351D9-6488-4732-8B81-E9CEFA34C1D6}" destId="{CBB8A790-91FA-4620-BB12-7DF129398A71}" srcOrd="0" destOrd="0" parTransId="{E3B31718-4AF7-465C-B597-9CCC1059C58F}" sibTransId="{FF52641D-6B44-4725-A17E-CF6C9A18ECE9}"/>
    <dgm:cxn modelId="{CAF7415A-2DE9-4759-86BF-52F6095E9426}" type="presOf" srcId="{57A32851-1D31-4FEF-955A-0718E9B4822C}" destId="{9104EEF0-601F-41F0-869A-3D161849B00F}" srcOrd="0" destOrd="0" presId="urn:microsoft.com/office/officeart/2005/8/layout/list1"/>
    <dgm:cxn modelId="{D266C6F0-3C22-45F7-B118-678A612040D5}" type="presOf" srcId="{CBB8A790-91FA-4620-BB12-7DF129398A71}" destId="{FA13417B-B419-4A3F-95C4-9779E075B67F}" srcOrd="0" destOrd="0" presId="urn:microsoft.com/office/officeart/2005/8/layout/list1"/>
    <dgm:cxn modelId="{5DE9884E-A680-413B-A804-2F4EE2A294DE}" type="presOf" srcId="{918B57F5-D9FB-433F-8E56-37E2E47A3B9E}" destId="{7C7D2723-800C-4031-9988-402986E88DBB}" srcOrd="1" destOrd="0" presId="urn:microsoft.com/office/officeart/2005/8/layout/list1"/>
    <dgm:cxn modelId="{5C6D14A3-6160-4881-BEFC-C99571240180}" type="presParOf" srcId="{8684DDAC-FA2B-48E7-9AEC-742B4C956E4F}" destId="{8BBC521D-1A36-4182-99EC-1F6EA45A8E67}" srcOrd="0" destOrd="0" presId="urn:microsoft.com/office/officeart/2005/8/layout/list1"/>
    <dgm:cxn modelId="{D0AB44E2-85F3-4111-834F-8182F393896B}" type="presParOf" srcId="{8BBC521D-1A36-4182-99EC-1F6EA45A8E67}" destId="{FA13417B-B419-4A3F-95C4-9779E075B67F}" srcOrd="0" destOrd="0" presId="urn:microsoft.com/office/officeart/2005/8/layout/list1"/>
    <dgm:cxn modelId="{C31F287B-A811-4975-A82D-CA55A7B9ACC4}" type="presParOf" srcId="{8BBC521D-1A36-4182-99EC-1F6EA45A8E67}" destId="{636C9355-8DAF-45E4-948B-66704BF10D59}" srcOrd="1" destOrd="0" presId="urn:microsoft.com/office/officeart/2005/8/layout/list1"/>
    <dgm:cxn modelId="{0D00DC89-67CB-49C9-AD1C-D07CA1644022}" type="presParOf" srcId="{8684DDAC-FA2B-48E7-9AEC-742B4C956E4F}" destId="{B4455EE9-9B3E-4D10-A6AA-78CD308056A5}" srcOrd="1" destOrd="0" presId="urn:microsoft.com/office/officeart/2005/8/layout/list1"/>
    <dgm:cxn modelId="{B9AF706F-72FD-4001-9BCE-3A3A6A720067}" type="presParOf" srcId="{8684DDAC-FA2B-48E7-9AEC-742B4C956E4F}" destId="{559B02CE-D725-49BD-9703-1183F373FE0E}" srcOrd="2" destOrd="0" presId="urn:microsoft.com/office/officeart/2005/8/layout/list1"/>
    <dgm:cxn modelId="{B47FDA03-C0CF-4EE1-8A9E-17D54498031B}" type="presParOf" srcId="{8684DDAC-FA2B-48E7-9AEC-742B4C956E4F}" destId="{C24EAEFB-C1E7-4CC9-BCFF-6AE79FEC7301}" srcOrd="3" destOrd="0" presId="urn:microsoft.com/office/officeart/2005/8/layout/list1"/>
    <dgm:cxn modelId="{2F48C62D-0B02-4E7E-839F-4A500E0AF17D}" type="presParOf" srcId="{8684DDAC-FA2B-48E7-9AEC-742B4C956E4F}" destId="{2C1A6B75-B9C2-45FC-8519-D9A31750C33B}" srcOrd="4" destOrd="0" presId="urn:microsoft.com/office/officeart/2005/8/layout/list1"/>
    <dgm:cxn modelId="{E8DEC3FC-9A55-433C-B1A8-84DB88EDEEB3}" type="presParOf" srcId="{2C1A6B75-B9C2-45FC-8519-D9A31750C33B}" destId="{9104EEF0-601F-41F0-869A-3D161849B00F}" srcOrd="0" destOrd="0" presId="urn:microsoft.com/office/officeart/2005/8/layout/list1"/>
    <dgm:cxn modelId="{C67D3416-6052-4FF8-A0D3-5DEDE1E8C5B9}" type="presParOf" srcId="{2C1A6B75-B9C2-45FC-8519-D9A31750C33B}" destId="{EB580F51-4FC3-4220-97CD-37027FEDA74D}" srcOrd="1" destOrd="0" presId="urn:microsoft.com/office/officeart/2005/8/layout/list1"/>
    <dgm:cxn modelId="{B598B1A7-B764-4B99-B7C8-C5A04EB55A09}" type="presParOf" srcId="{8684DDAC-FA2B-48E7-9AEC-742B4C956E4F}" destId="{0CB5125D-DB0C-4B5F-8555-B983FE48125E}" srcOrd="5" destOrd="0" presId="urn:microsoft.com/office/officeart/2005/8/layout/list1"/>
    <dgm:cxn modelId="{3D515580-C405-46FA-9528-E7BF1C5A67FA}" type="presParOf" srcId="{8684DDAC-FA2B-48E7-9AEC-742B4C956E4F}" destId="{644BAF0F-FCB5-466F-AD0F-2725C6ABEF86}" srcOrd="6" destOrd="0" presId="urn:microsoft.com/office/officeart/2005/8/layout/list1"/>
    <dgm:cxn modelId="{B5D83058-45A2-4372-B607-FBAD99802E12}" type="presParOf" srcId="{8684DDAC-FA2B-48E7-9AEC-742B4C956E4F}" destId="{35F79D0E-234E-40AC-A11C-58CCE1D6C638}" srcOrd="7" destOrd="0" presId="urn:microsoft.com/office/officeart/2005/8/layout/list1"/>
    <dgm:cxn modelId="{90A89BDB-82E4-4D9A-891D-AC5B21124992}" type="presParOf" srcId="{8684DDAC-FA2B-48E7-9AEC-742B4C956E4F}" destId="{E3698B7C-D7F5-46A4-9246-054ECB67BFCE}" srcOrd="8" destOrd="0" presId="urn:microsoft.com/office/officeart/2005/8/layout/list1"/>
    <dgm:cxn modelId="{6C0951A7-8F1E-4953-A338-E519361DC46B}" type="presParOf" srcId="{E3698B7C-D7F5-46A4-9246-054ECB67BFCE}" destId="{1486C628-68D8-4B7C-8697-67471CF00B34}" srcOrd="0" destOrd="0" presId="urn:microsoft.com/office/officeart/2005/8/layout/list1"/>
    <dgm:cxn modelId="{7251DEFE-086E-4BE4-AD2A-8E79CC5DE862}" type="presParOf" srcId="{E3698B7C-D7F5-46A4-9246-054ECB67BFCE}" destId="{7C7D2723-800C-4031-9988-402986E88DBB}" srcOrd="1" destOrd="0" presId="urn:microsoft.com/office/officeart/2005/8/layout/list1"/>
    <dgm:cxn modelId="{B5B967E6-E253-4CFB-80D1-52030FD6EA37}" type="presParOf" srcId="{8684DDAC-FA2B-48E7-9AEC-742B4C956E4F}" destId="{0EB59BEC-BFBC-4140-87C8-77C4D718C61A}" srcOrd="9" destOrd="0" presId="urn:microsoft.com/office/officeart/2005/8/layout/list1"/>
    <dgm:cxn modelId="{05CC820B-02F8-4001-AA98-54F1AD599B86}" type="presParOf" srcId="{8684DDAC-FA2B-48E7-9AEC-742B4C956E4F}" destId="{2E305B43-52E3-450B-9A33-BC2476012D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6F975-7961-4D1A-8DE6-CAB7F534BB4D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60E071-78EC-4C29-9EC2-1583AB2212B7}">
      <dgm:prSet phldrT="[Текст]" custT="1"/>
      <dgm:spPr/>
      <dgm:t>
        <a:bodyPr/>
        <a:lstStyle/>
        <a:p>
          <a:r>
            <a:rPr lang="ru-RU" sz="1600" dirty="0" smtClean="0"/>
            <a:t>Направления формирования ассортимента</a:t>
          </a:r>
          <a:endParaRPr lang="ru-RU" sz="1600" dirty="0"/>
        </a:p>
      </dgm:t>
    </dgm:pt>
    <dgm:pt modelId="{BA10E355-8F3C-45EB-80EE-23ED4FEC6E26}" type="parTrans" cxnId="{707BE077-84C8-4A5E-8BAA-D4D4082B75A0}">
      <dgm:prSet/>
      <dgm:spPr/>
      <dgm:t>
        <a:bodyPr/>
        <a:lstStyle/>
        <a:p>
          <a:endParaRPr lang="ru-RU"/>
        </a:p>
      </dgm:t>
    </dgm:pt>
    <dgm:pt modelId="{C81D1669-28FE-4E9A-92F9-DCA971E5B4C3}" type="sibTrans" cxnId="{707BE077-84C8-4A5E-8BAA-D4D4082B75A0}">
      <dgm:prSet/>
      <dgm:spPr/>
      <dgm:t>
        <a:bodyPr/>
        <a:lstStyle/>
        <a:p>
          <a:endParaRPr lang="ru-RU"/>
        </a:p>
      </dgm:t>
    </dgm:pt>
    <dgm:pt modelId="{ED52D0A0-DDD6-4FA6-A46D-8AB6AC03DEA7}">
      <dgm:prSet phldrT="[Текст]" custT="1"/>
      <dgm:spPr/>
      <dgm:t>
        <a:bodyPr/>
        <a:lstStyle/>
        <a:p>
          <a:r>
            <a:rPr lang="ru-RU" sz="1400" b="1" dirty="0" smtClean="0"/>
            <a:t>РАСШИРЕНИЕ</a:t>
          </a:r>
          <a:endParaRPr lang="ru-RU" sz="1400" b="1" dirty="0"/>
        </a:p>
      </dgm:t>
    </dgm:pt>
    <dgm:pt modelId="{53E92AC3-AB86-40A5-884E-201C1043C44E}" type="parTrans" cxnId="{62806F75-2DEC-4C70-A4C6-DF4F9BC6BE1F}">
      <dgm:prSet/>
      <dgm:spPr/>
      <dgm:t>
        <a:bodyPr/>
        <a:lstStyle/>
        <a:p>
          <a:endParaRPr lang="ru-RU"/>
        </a:p>
      </dgm:t>
    </dgm:pt>
    <dgm:pt modelId="{255B2DCD-E10E-428E-A1C7-E77974BD392F}" type="sibTrans" cxnId="{62806F75-2DEC-4C70-A4C6-DF4F9BC6BE1F}">
      <dgm:prSet/>
      <dgm:spPr/>
      <dgm:t>
        <a:bodyPr/>
        <a:lstStyle/>
        <a:p>
          <a:endParaRPr lang="ru-RU"/>
        </a:p>
      </dgm:t>
    </dgm:pt>
    <dgm:pt modelId="{EF551FBA-EE77-4FF8-B486-7D21154E60AA}">
      <dgm:prSet phldrT="[Текст]" custT="1"/>
      <dgm:spPr/>
      <dgm:t>
        <a:bodyPr/>
        <a:lstStyle/>
        <a:p>
          <a:r>
            <a:rPr lang="ru-RU" sz="1400" b="1" dirty="0" smtClean="0"/>
            <a:t>СОКРАЩЕНИЕ</a:t>
          </a:r>
          <a:endParaRPr lang="ru-RU" sz="1400" b="1" dirty="0"/>
        </a:p>
      </dgm:t>
    </dgm:pt>
    <dgm:pt modelId="{B5903FA7-DCB3-445A-BFF1-D85EEBC94255}" type="parTrans" cxnId="{D2B38000-4CD7-45D1-9F13-EDD532DA48D9}">
      <dgm:prSet/>
      <dgm:spPr/>
      <dgm:t>
        <a:bodyPr/>
        <a:lstStyle/>
        <a:p>
          <a:endParaRPr lang="ru-RU"/>
        </a:p>
      </dgm:t>
    </dgm:pt>
    <dgm:pt modelId="{16DE7DE9-ACCF-49F9-A6EF-1DAC64D47895}" type="sibTrans" cxnId="{D2B38000-4CD7-45D1-9F13-EDD532DA48D9}">
      <dgm:prSet/>
      <dgm:spPr/>
      <dgm:t>
        <a:bodyPr/>
        <a:lstStyle/>
        <a:p>
          <a:endParaRPr lang="ru-RU"/>
        </a:p>
      </dgm:t>
    </dgm:pt>
    <dgm:pt modelId="{5EA8F4B9-D979-486B-B363-1E48F7C09AFB}">
      <dgm:prSet phldrT="[Текст]" custT="1"/>
      <dgm:spPr/>
      <dgm:t>
        <a:bodyPr/>
        <a:lstStyle/>
        <a:p>
          <a:r>
            <a:rPr lang="ru-RU" sz="1400" b="1" dirty="0" smtClean="0"/>
            <a:t>УГЛУБЛЕНИЕ</a:t>
          </a:r>
          <a:endParaRPr lang="ru-RU" sz="1400" b="1" dirty="0"/>
        </a:p>
      </dgm:t>
    </dgm:pt>
    <dgm:pt modelId="{62701C2A-42D0-4970-A169-1D14C9279820}" type="parTrans" cxnId="{E53972BA-F58A-4C55-B15C-45F049CD6D5A}">
      <dgm:prSet/>
      <dgm:spPr/>
      <dgm:t>
        <a:bodyPr/>
        <a:lstStyle/>
        <a:p>
          <a:endParaRPr lang="ru-RU"/>
        </a:p>
      </dgm:t>
    </dgm:pt>
    <dgm:pt modelId="{CA88D778-E990-4568-9694-C9DC3AA29157}" type="sibTrans" cxnId="{E53972BA-F58A-4C55-B15C-45F049CD6D5A}">
      <dgm:prSet/>
      <dgm:spPr/>
      <dgm:t>
        <a:bodyPr/>
        <a:lstStyle/>
        <a:p>
          <a:endParaRPr lang="ru-RU"/>
        </a:p>
      </dgm:t>
    </dgm:pt>
    <dgm:pt modelId="{CDBEE962-0CBF-43C7-A8CF-3B53A0420187}">
      <dgm:prSet phldrT="[Текст]" custT="1"/>
      <dgm:spPr/>
      <dgm:t>
        <a:bodyPr/>
        <a:lstStyle/>
        <a:p>
          <a:r>
            <a:rPr lang="ru-RU" sz="1400" b="1" dirty="0" smtClean="0"/>
            <a:t>ГАРМОНИЗАЦИЯ</a:t>
          </a:r>
          <a:endParaRPr lang="ru-RU" sz="1400" b="1" dirty="0"/>
        </a:p>
      </dgm:t>
    </dgm:pt>
    <dgm:pt modelId="{4EABD3E9-3331-4D36-B86C-3318743447D7}" type="parTrans" cxnId="{13EE2364-06B5-4BD3-8194-602F718BC06E}">
      <dgm:prSet/>
      <dgm:spPr/>
      <dgm:t>
        <a:bodyPr/>
        <a:lstStyle/>
        <a:p>
          <a:endParaRPr lang="ru-RU"/>
        </a:p>
      </dgm:t>
    </dgm:pt>
    <dgm:pt modelId="{7534E6C2-2782-4928-9A52-C2C670F3914C}" type="sibTrans" cxnId="{13EE2364-06B5-4BD3-8194-602F718BC06E}">
      <dgm:prSet/>
      <dgm:spPr/>
      <dgm:t>
        <a:bodyPr/>
        <a:lstStyle/>
        <a:p>
          <a:endParaRPr lang="ru-RU"/>
        </a:p>
      </dgm:t>
    </dgm:pt>
    <dgm:pt modelId="{9EB73F51-DE42-46D4-9AD5-20E60BFA54F0}">
      <dgm:prSet phldrT="[Текст]" custT="1"/>
      <dgm:spPr/>
      <dgm:t>
        <a:bodyPr/>
        <a:lstStyle/>
        <a:p>
          <a:r>
            <a:rPr lang="ru-RU" sz="1400" b="1" dirty="0" smtClean="0"/>
            <a:t>ОБНОВЛЕНИЕ</a:t>
          </a:r>
          <a:endParaRPr lang="ru-RU" sz="1400" b="1" dirty="0"/>
        </a:p>
      </dgm:t>
    </dgm:pt>
    <dgm:pt modelId="{D907ED71-C5C7-425B-9D60-319D791D9E43}" type="parTrans" cxnId="{513CB021-3498-48A2-A79B-7144324DA185}">
      <dgm:prSet/>
      <dgm:spPr/>
      <dgm:t>
        <a:bodyPr/>
        <a:lstStyle/>
        <a:p>
          <a:endParaRPr lang="ru-RU"/>
        </a:p>
      </dgm:t>
    </dgm:pt>
    <dgm:pt modelId="{D7804308-09EE-4ADE-9678-456FC3517742}" type="sibTrans" cxnId="{513CB021-3498-48A2-A79B-7144324DA185}">
      <dgm:prSet/>
      <dgm:spPr/>
      <dgm:t>
        <a:bodyPr/>
        <a:lstStyle/>
        <a:p>
          <a:endParaRPr lang="ru-RU"/>
        </a:p>
      </dgm:t>
    </dgm:pt>
    <dgm:pt modelId="{3CEAEC97-8A97-40B9-98B8-25C323A14208}">
      <dgm:prSet phldrT="[Текст]" custT="1"/>
      <dgm:spPr/>
      <dgm:t>
        <a:bodyPr/>
        <a:lstStyle/>
        <a:p>
          <a:r>
            <a:rPr lang="ru-RU" sz="1400" b="1" dirty="0" smtClean="0"/>
            <a:t>СТАБИЛИЗАЦИЯ</a:t>
          </a:r>
          <a:endParaRPr lang="ru-RU" sz="1400" b="1" dirty="0"/>
        </a:p>
      </dgm:t>
    </dgm:pt>
    <dgm:pt modelId="{019E35A0-C17F-4BA6-BC99-7893DAB0CCF6}" type="parTrans" cxnId="{27BF391B-963B-48C1-8543-2D619AB4A78F}">
      <dgm:prSet/>
      <dgm:spPr/>
      <dgm:t>
        <a:bodyPr/>
        <a:lstStyle/>
        <a:p>
          <a:endParaRPr lang="ru-RU"/>
        </a:p>
      </dgm:t>
    </dgm:pt>
    <dgm:pt modelId="{985337F2-F57C-42AA-B509-6A2F35306C6B}" type="sibTrans" cxnId="{27BF391B-963B-48C1-8543-2D619AB4A78F}">
      <dgm:prSet/>
      <dgm:spPr/>
      <dgm:t>
        <a:bodyPr/>
        <a:lstStyle/>
        <a:p>
          <a:endParaRPr lang="ru-RU"/>
        </a:p>
      </dgm:t>
    </dgm:pt>
    <dgm:pt modelId="{E8393BF3-9CCB-475A-924E-D29961F5A635}">
      <dgm:prSet phldrT="[Текст]" custT="1"/>
      <dgm:spPr/>
      <dgm:t>
        <a:bodyPr/>
        <a:lstStyle/>
        <a:p>
          <a:r>
            <a:rPr lang="ru-RU" sz="1100" b="1" dirty="0" smtClean="0"/>
            <a:t>СОВЕРШЕНСТВОВАНИЕ</a:t>
          </a:r>
          <a:endParaRPr lang="ru-RU" sz="1100" b="1" dirty="0"/>
        </a:p>
      </dgm:t>
    </dgm:pt>
    <dgm:pt modelId="{1428FFE3-7461-44B3-84FF-4917CD54FD59}" type="parTrans" cxnId="{18389D67-F4A3-4BBA-BD1C-941067C3650B}">
      <dgm:prSet/>
      <dgm:spPr/>
      <dgm:t>
        <a:bodyPr/>
        <a:lstStyle/>
        <a:p>
          <a:endParaRPr lang="ru-RU"/>
        </a:p>
      </dgm:t>
    </dgm:pt>
    <dgm:pt modelId="{8FD5ADB7-44FD-4278-9D7A-C1956DDA6893}" type="sibTrans" cxnId="{18389D67-F4A3-4BBA-BD1C-941067C3650B}">
      <dgm:prSet/>
      <dgm:spPr/>
      <dgm:t>
        <a:bodyPr/>
        <a:lstStyle/>
        <a:p>
          <a:endParaRPr lang="ru-RU"/>
        </a:p>
      </dgm:t>
    </dgm:pt>
    <dgm:pt modelId="{5792F37E-BF51-4C51-97B2-D95E8F031A99}">
      <dgm:prSet/>
      <dgm:spPr/>
      <dgm:t>
        <a:bodyPr/>
        <a:lstStyle/>
        <a:p>
          <a:r>
            <a:rPr lang="ru-RU" b="1" dirty="0" smtClean="0"/>
            <a:t>Увеличение спроса и предложения</a:t>
          </a:r>
          <a:endParaRPr lang="ru-RU" b="1" dirty="0"/>
        </a:p>
      </dgm:t>
    </dgm:pt>
    <dgm:pt modelId="{5E522BF1-865D-4D88-9D6A-293261097FA0}" type="parTrans" cxnId="{94D459B9-EF16-4E2C-A3D6-3D1F059B9A02}">
      <dgm:prSet/>
      <dgm:spPr/>
      <dgm:t>
        <a:bodyPr/>
        <a:lstStyle/>
        <a:p>
          <a:endParaRPr lang="ru-RU"/>
        </a:p>
      </dgm:t>
    </dgm:pt>
    <dgm:pt modelId="{FFFAFDD0-F059-4432-9972-98A59A04AC22}" type="sibTrans" cxnId="{94D459B9-EF16-4E2C-A3D6-3D1F059B9A02}">
      <dgm:prSet/>
      <dgm:spPr/>
      <dgm:t>
        <a:bodyPr/>
        <a:lstStyle/>
        <a:p>
          <a:endParaRPr lang="ru-RU"/>
        </a:p>
      </dgm:t>
    </dgm:pt>
    <dgm:pt modelId="{4AB7F000-AC3F-48B3-93B4-DFAF6D138DF6}">
      <dgm:prSet/>
      <dgm:spPr/>
      <dgm:t>
        <a:bodyPr/>
        <a:lstStyle/>
        <a:p>
          <a:r>
            <a:rPr lang="ru-RU" b="1" dirty="0" smtClean="0"/>
            <a:t>Снижение спроса</a:t>
          </a:r>
          <a:endParaRPr lang="ru-RU" b="1" dirty="0"/>
        </a:p>
      </dgm:t>
    </dgm:pt>
    <dgm:pt modelId="{E6E5DB72-146D-4F32-9063-1462B2165946}" type="parTrans" cxnId="{F5C1A995-49A2-4068-A5A3-4422C69AAD4F}">
      <dgm:prSet/>
      <dgm:spPr/>
      <dgm:t>
        <a:bodyPr/>
        <a:lstStyle/>
        <a:p>
          <a:endParaRPr lang="ru-RU"/>
        </a:p>
      </dgm:t>
    </dgm:pt>
    <dgm:pt modelId="{0FE5A22D-12C6-48CE-B44B-B547A2DCF415}" type="sibTrans" cxnId="{F5C1A995-49A2-4068-A5A3-4422C69AAD4F}">
      <dgm:prSet/>
      <dgm:spPr/>
      <dgm:t>
        <a:bodyPr/>
        <a:lstStyle/>
        <a:p>
          <a:endParaRPr lang="ru-RU"/>
        </a:p>
      </dgm:t>
    </dgm:pt>
    <dgm:pt modelId="{91517973-D51F-4363-B9A3-AEE6E0F85012}">
      <dgm:prSet/>
      <dgm:spPr/>
      <dgm:t>
        <a:bodyPr/>
        <a:lstStyle/>
        <a:p>
          <a:r>
            <a:rPr lang="ru-RU" b="1" dirty="0" smtClean="0"/>
            <a:t>Модификации товара</a:t>
          </a:r>
          <a:endParaRPr lang="ru-RU" b="1" dirty="0"/>
        </a:p>
      </dgm:t>
    </dgm:pt>
    <dgm:pt modelId="{D081D8A0-D869-4921-8A4F-EF733A8EA760}" type="parTrans" cxnId="{E79C69C2-1828-4E94-8BAE-E248125A4A70}">
      <dgm:prSet/>
      <dgm:spPr/>
      <dgm:t>
        <a:bodyPr/>
        <a:lstStyle/>
        <a:p>
          <a:endParaRPr lang="ru-RU"/>
        </a:p>
      </dgm:t>
    </dgm:pt>
    <dgm:pt modelId="{A313B0BA-65B9-4373-A8C9-D88583B8B4B3}" type="sibTrans" cxnId="{E79C69C2-1828-4E94-8BAE-E248125A4A70}">
      <dgm:prSet/>
      <dgm:spPr/>
      <dgm:t>
        <a:bodyPr/>
        <a:lstStyle/>
        <a:p>
          <a:endParaRPr lang="ru-RU"/>
        </a:p>
      </dgm:t>
    </dgm:pt>
    <dgm:pt modelId="{1CB8F15B-9E83-415E-9DE7-93832D1DA902}">
      <dgm:prSet/>
      <dgm:spPr/>
      <dgm:t>
        <a:bodyPr/>
        <a:lstStyle/>
        <a:p>
          <a:r>
            <a:rPr lang="ru-RU" b="1" dirty="0" smtClean="0"/>
            <a:t>Предложение новых товаров</a:t>
          </a:r>
          <a:endParaRPr lang="ru-RU" b="1" dirty="0"/>
        </a:p>
      </dgm:t>
    </dgm:pt>
    <dgm:pt modelId="{86111A0B-2B3B-4C71-AFA6-420AC3EF44FC}" type="parTrans" cxnId="{991386F0-0D6A-4E8C-A3EC-ED150703D874}">
      <dgm:prSet/>
      <dgm:spPr/>
      <dgm:t>
        <a:bodyPr/>
        <a:lstStyle/>
        <a:p>
          <a:endParaRPr lang="ru-RU"/>
        </a:p>
      </dgm:t>
    </dgm:pt>
    <dgm:pt modelId="{987640C2-74FD-42D8-9D8B-5D9285CC7364}" type="sibTrans" cxnId="{991386F0-0D6A-4E8C-A3EC-ED150703D874}">
      <dgm:prSet/>
      <dgm:spPr/>
      <dgm:t>
        <a:bodyPr/>
        <a:lstStyle/>
        <a:p>
          <a:endParaRPr lang="ru-RU"/>
        </a:p>
      </dgm:t>
    </dgm:pt>
    <dgm:pt modelId="{A494B409-612E-4873-AEE2-009AD0CDC316}">
      <dgm:prSet/>
      <dgm:spPr/>
      <dgm:t>
        <a:bodyPr/>
        <a:lstStyle/>
        <a:p>
          <a:r>
            <a:rPr lang="ru-RU" b="1" dirty="0" smtClean="0"/>
            <a:t>Повышение устойчивости ассортимента</a:t>
          </a:r>
          <a:endParaRPr lang="ru-RU" b="1" dirty="0"/>
        </a:p>
      </dgm:t>
    </dgm:pt>
    <dgm:pt modelId="{E810742F-637E-4CCE-A084-E415D51BA89D}" type="parTrans" cxnId="{F9457812-0EB1-4C57-841D-D435A1C6867D}">
      <dgm:prSet/>
      <dgm:spPr/>
      <dgm:t>
        <a:bodyPr/>
        <a:lstStyle/>
        <a:p>
          <a:endParaRPr lang="ru-RU"/>
        </a:p>
      </dgm:t>
    </dgm:pt>
    <dgm:pt modelId="{E95226B7-DAE7-46ED-89FE-BDE6A357DA2F}" type="sibTrans" cxnId="{F9457812-0EB1-4C57-841D-D435A1C6867D}">
      <dgm:prSet/>
      <dgm:spPr/>
      <dgm:t>
        <a:bodyPr/>
        <a:lstStyle/>
        <a:p>
          <a:endParaRPr lang="ru-RU"/>
        </a:p>
      </dgm:t>
    </dgm:pt>
    <dgm:pt modelId="{5813E4F3-82FD-42B6-8471-92C6953C1035}">
      <dgm:prSet/>
      <dgm:spPr/>
      <dgm:t>
        <a:bodyPr/>
        <a:lstStyle/>
        <a:p>
          <a:r>
            <a:rPr lang="ru-RU" b="1" dirty="0" smtClean="0"/>
            <a:t>Повышение рациональности</a:t>
          </a:r>
          <a:endParaRPr lang="ru-RU" b="1" dirty="0"/>
        </a:p>
      </dgm:t>
    </dgm:pt>
    <dgm:pt modelId="{2F4D3F2D-C177-40F0-9ACB-D2279C1D4847}" type="parTrans" cxnId="{F56EE0C4-999E-4AC2-A454-88D64DCBE816}">
      <dgm:prSet/>
      <dgm:spPr/>
      <dgm:t>
        <a:bodyPr/>
        <a:lstStyle/>
        <a:p>
          <a:endParaRPr lang="ru-RU"/>
        </a:p>
      </dgm:t>
    </dgm:pt>
    <dgm:pt modelId="{B9E4A24B-1C9C-42E6-B7C8-C045335C83A4}" type="sibTrans" cxnId="{F56EE0C4-999E-4AC2-A454-88D64DCBE816}">
      <dgm:prSet/>
      <dgm:spPr/>
      <dgm:t>
        <a:bodyPr/>
        <a:lstStyle/>
        <a:p>
          <a:endParaRPr lang="ru-RU"/>
        </a:p>
      </dgm:t>
    </dgm:pt>
    <dgm:pt modelId="{C2A7A5D9-B930-48FF-8E3A-1C1E7DC599D8}">
      <dgm:prSet/>
      <dgm:spPr/>
      <dgm:t>
        <a:bodyPr/>
        <a:lstStyle/>
        <a:p>
          <a:r>
            <a:rPr lang="ru-RU" b="1" dirty="0" smtClean="0"/>
            <a:t>Соответствие запросам потребителей</a:t>
          </a:r>
          <a:endParaRPr lang="ru-RU" b="1" dirty="0"/>
        </a:p>
      </dgm:t>
    </dgm:pt>
    <dgm:pt modelId="{B29D7FB1-02AA-49C5-8223-9006FA104466}" type="parTrans" cxnId="{ABB57663-BA8A-4855-A527-2ABC6FFAF0CE}">
      <dgm:prSet/>
      <dgm:spPr/>
      <dgm:t>
        <a:bodyPr/>
        <a:lstStyle/>
        <a:p>
          <a:endParaRPr lang="ru-RU"/>
        </a:p>
      </dgm:t>
    </dgm:pt>
    <dgm:pt modelId="{4A21533C-2CCB-43B8-965E-6ECD450A57C2}" type="sibTrans" cxnId="{ABB57663-BA8A-4855-A527-2ABC6FFAF0CE}">
      <dgm:prSet/>
      <dgm:spPr/>
      <dgm:t>
        <a:bodyPr/>
        <a:lstStyle/>
        <a:p>
          <a:endParaRPr lang="ru-RU"/>
        </a:p>
      </dgm:t>
    </dgm:pt>
    <dgm:pt modelId="{517D4D41-43BB-4E5B-8370-463852A9FD66}">
      <dgm:prSet/>
      <dgm:spPr/>
      <dgm:t>
        <a:bodyPr/>
        <a:lstStyle/>
        <a:p>
          <a:r>
            <a:rPr lang="ru-RU" dirty="0" smtClean="0"/>
            <a:t>Увеличение количественных показателей</a:t>
          </a:r>
          <a:endParaRPr lang="ru-RU" dirty="0"/>
        </a:p>
      </dgm:t>
    </dgm:pt>
    <dgm:pt modelId="{0188C1F5-E01E-4C3B-BBD4-EBA4136D3962}" type="parTrans" cxnId="{5F077455-1208-4CA9-B120-028EBE37F13D}">
      <dgm:prSet/>
      <dgm:spPr/>
      <dgm:t>
        <a:bodyPr/>
        <a:lstStyle/>
        <a:p>
          <a:endParaRPr lang="ru-RU"/>
        </a:p>
      </dgm:t>
    </dgm:pt>
    <dgm:pt modelId="{1B2AA84B-9855-4273-BCCE-F636DEEFBF8F}" type="sibTrans" cxnId="{5F077455-1208-4CA9-B120-028EBE37F13D}">
      <dgm:prSet/>
      <dgm:spPr/>
      <dgm:t>
        <a:bodyPr/>
        <a:lstStyle/>
        <a:p>
          <a:endParaRPr lang="ru-RU"/>
        </a:p>
      </dgm:t>
    </dgm:pt>
    <dgm:pt modelId="{419B51FA-429C-4FAC-B356-2BC39DB925C4}">
      <dgm:prSet/>
      <dgm:spPr/>
      <dgm:t>
        <a:bodyPr/>
        <a:lstStyle/>
        <a:p>
          <a:r>
            <a:rPr lang="ru-RU" dirty="0" smtClean="0"/>
            <a:t>Улучшение качественных показателей</a:t>
          </a:r>
          <a:endParaRPr lang="ru-RU" dirty="0"/>
        </a:p>
      </dgm:t>
    </dgm:pt>
    <dgm:pt modelId="{955CC10C-5EFA-4830-9F0E-DFD9B317BEA9}" type="parTrans" cxnId="{E2309611-A760-4B67-B112-884C427AF37E}">
      <dgm:prSet/>
      <dgm:spPr/>
      <dgm:t>
        <a:bodyPr/>
        <a:lstStyle/>
        <a:p>
          <a:endParaRPr lang="ru-RU"/>
        </a:p>
      </dgm:t>
    </dgm:pt>
    <dgm:pt modelId="{18495F04-9C9D-4DB5-B069-349E5A5DD5CA}" type="sibTrans" cxnId="{E2309611-A760-4B67-B112-884C427AF37E}">
      <dgm:prSet/>
      <dgm:spPr/>
      <dgm:t>
        <a:bodyPr/>
        <a:lstStyle/>
        <a:p>
          <a:endParaRPr lang="ru-RU"/>
        </a:p>
      </dgm:t>
    </dgm:pt>
    <dgm:pt modelId="{D89B4B5F-B5A3-4B45-A50F-434FB51E2E5D}">
      <dgm:prSet/>
      <dgm:spPr/>
      <dgm:t>
        <a:bodyPr/>
        <a:lstStyle/>
        <a:p>
          <a:r>
            <a:rPr lang="ru-RU" dirty="0" smtClean="0"/>
            <a:t>Снижение количественных показателей</a:t>
          </a:r>
          <a:endParaRPr lang="ru-RU" dirty="0"/>
        </a:p>
      </dgm:t>
    </dgm:pt>
    <dgm:pt modelId="{DAD782D0-F46F-4D1F-8BE3-E0CA4A953382}" type="parTrans" cxnId="{5B67A104-C584-4AED-B3A8-423B9C8F8134}">
      <dgm:prSet/>
      <dgm:spPr/>
      <dgm:t>
        <a:bodyPr/>
        <a:lstStyle/>
        <a:p>
          <a:endParaRPr lang="ru-RU"/>
        </a:p>
      </dgm:t>
    </dgm:pt>
    <dgm:pt modelId="{00226D17-05E4-4B97-948D-5551A059AB22}" type="sibTrans" cxnId="{5B67A104-C584-4AED-B3A8-423B9C8F8134}">
      <dgm:prSet/>
      <dgm:spPr/>
      <dgm:t>
        <a:bodyPr/>
        <a:lstStyle/>
        <a:p>
          <a:endParaRPr lang="ru-RU"/>
        </a:p>
      </dgm:t>
    </dgm:pt>
    <dgm:pt modelId="{F185B051-D516-4870-A2C3-77015A137D10}">
      <dgm:prSet/>
      <dgm:spPr/>
      <dgm:t>
        <a:bodyPr/>
        <a:lstStyle/>
        <a:p>
          <a:r>
            <a:rPr lang="ru-RU" dirty="0" smtClean="0"/>
            <a:t>Улучшение качественных показателей</a:t>
          </a:r>
          <a:endParaRPr lang="ru-RU" dirty="0"/>
        </a:p>
      </dgm:t>
    </dgm:pt>
    <dgm:pt modelId="{E75784B1-F61A-4D9F-92FF-5FDB6C47E1FE}" type="parTrans" cxnId="{FE65FD1B-6EEA-4DF8-BAE2-4AC2C2086924}">
      <dgm:prSet/>
      <dgm:spPr/>
      <dgm:t>
        <a:bodyPr/>
        <a:lstStyle/>
        <a:p>
          <a:endParaRPr lang="ru-RU"/>
        </a:p>
      </dgm:t>
    </dgm:pt>
    <dgm:pt modelId="{2A64B67F-B887-4F2F-92EA-57D5F204F584}" type="sibTrans" cxnId="{FE65FD1B-6EEA-4DF8-BAE2-4AC2C2086924}">
      <dgm:prSet/>
      <dgm:spPr/>
      <dgm:t>
        <a:bodyPr/>
        <a:lstStyle/>
        <a:p>
          <a:endParaRPr lang="ru-RU"/>
        </a:p>
      </dgm:t>
    </dgm:pt>
    <dgm:pt modelId="{04434E9E-F568-4D19-8B42-0D8FE63D37DB}">
      <dgm:prSet/>
      <dgm:spPr/>
      <dgm:t>
        <a:bodyPr/>
        <a:lstStyle/>
        <a:p>
          <a:r>
            <a:rPr lang="ru-RU" dirty="0" smtClean="0"/>
            <a:t>Увеличение количественных показателей</a:t>
          </a:r>
          <a:endParaRPr lang="ru-RU" dirty="0"/>
        </a:p>
      </dgm:t>
    </dgm:pt>
    <dgm:pt modelId="{A0872DFC-D073-4154-B8C5-833F1BD80E07}" type="parTrans" cxnId="{006EF758-9266-4A8F-823A-36207E94EBA4}">
      <dgm:prSet/>
      <dgm:spPr/>
      <dgm:t>
        <a:bodyPr/>
        <a:lstStyle/>
        <a:p>
          <a:endParaRPr lang="ru-RU"/>
        </a:p>
      </dgm:t>
    </dgm:pt>
    <dgm:pt modelId="{1816DDEF-F0FC-4ECB-AD31-401E170F99AB}" type="sibTrans" cxnId="{006EF758-9266-4A8F-823A-36207E94EBA4}">
      <dgm:prSet/>
      <dgm:spPr/>
      <dgm:t>
        <a:bodyPr/>
        <a:lstStyle/>
        <a:p>
          <a:endParaRPr lang="ru-RU"/>
        </a:p>
      </dgm:t>
    </dgm:pt>
    <dgm:pt modelId="{FD7CEB61-EC31-477C-B4FA-8F40D88759A5}">
      <dgm:prSet/>
      <dgm:spPr/>
      <dgm:t>
        <a:bodyPr/>
        <a:lstStyle/>
        <a:p>
          <a:r>
            <a:rPr lang="ru-RU" dirty="0" smtClean="0"/>
            <a:t>Улучшение качественных показателей</a:t>
          </a:r>
          <a:endParaRPr lang="ru-RU" dirty="0"/>
        </a:p>
      </dgm:t>
    </dgm:pt>
    <dgm:pt modelId="{379D687A-181F-4388-921B-7454BC42B491}" type="parTrans" cxnId="{C55031A8-A48E-48A4-B2C5-E7217B29A8CB}">
      <dgm:prSet/>
      <dgm:spPr/>
      <dgm:t>
        <a:bodyPr/>
        <a:lstStyle/>
        <a:p>
          <a:endParaRPr lang="ru-RU"/>
        </a:p>
      </dgm:t>
    </dgm:pt>
    <dgm:pt modelId="{79F92DC4-208D-4A90-AABD-728DF50F868F}" type="sibTrans" cxnId="{C55031A8-A48E-48A4-B2C5-E7217B29A8CB}">
      <dgm:prSet/>
      <dgm:spPr/>
      <dgm:t>
        <a:bodyPr/>
        <a:lstStyle/>
        <a:p>
          <a:endParaRPr lang="ru-RU"/>
        </a:p>
      </dgm:t>
    </dgm:pt>
    <dgm:pt modelId="{C236CF8B-6933-40FA-90BE-0E9862D21849}">
      <dgm:prSet/>
      <dgm:spPr/>
      <dgm:t>
        <a:bodyPr/>
        <a:lstStyle/>
        <a:p>
          <a:r>
            <a:rPr lang="ru-RU" dirty="0" smtClean="0"/>
            <a:t>Изменение количественных показателей</a:t>
          </a:r>
          <a:endParaRPr lang="ru-RU" dirty="0"/>
        </a:p>
      </dgm:t>
    </dgm:pt>
    <dgm:pt modelId="{C3C4830B-7C02-4AE5-85AE-D6FEF968725C}" type="parTrans" cxnId="{B95EE080-F3B0-4A69-9837-C0E2A6020CAD}">
      <dgm:prSet/>
      <dgm:spPr/>
      <dgm:t>
        <a:bodyPr/>
        <a:lstStyle/>
        <a:p>
          <a:endParaRPr lang="ru-RU"/>
        </a:p>
      </dgm:t>
    </dgm:pt>
    <dgm:pt modelId="{2E96EA9A-DE1D-4D1C-B88C-6336EA3DD9E2}" type="sibTrans" cxnId="{B95EE080-F3B0-4A69-9837-C0E2A6020CAD}">
      <dgm:prSet/>
      <dgm:spPr/>
      <dgm:t>
        <a:bodyPr/>
        <a:lstStyle/>
        <a:p>
          <a:endParaRPr lang="ru-RU"/>
        </a:p>
      </dgm:t>
    </dgm:pt>
    <dgm:pt modelId="{B39B9F93-F3CA-4A18-AE77-B28DF56C55B5}">
      <dgm:prSet/>
      <dgm:spPr/>
      <dgm:t>
        <a:bodyPr/>
        <a:lstStyle/>
        <a:p>
          <a:r>
            <a:rPr lang="ru-RU" dirty="0" smtClean="0"/>
            <a:t>Улучшение качественных показателей</a:t>
          </a:r>
          <a:endParaRPr lang="ru-RU" dirty="0"/>
        </a:p>
      </dgm:t>
    </dgm:pt>
    <dgm:pt modelId="{54A93EBF-4FAD-442C-921A-A000C353BD6E}" type="parTrans" cxnId="{9020BA2C-5ACE-4532-95AF-3B92A5AB2D76}">
      <dgm:prSet/>
      <dgm:spPr/>
      <dgm:t>
        <a:bodyPr/>
        <a:lstStyle/>
        <a:p>
          <a:endParaRPr lang="ru-RU"/>
        </a:p>
      </dgm:t>
    </dgm:pt>
    <dgm:pt modelId="{2A15663C-A687-4FEF-BEC8-0D1E9BFBDC50}" type="sibTrans" cxnId="{9020BA2C-5ACE-4532-95AF-3B92A5AB2D76}">
      <dgm:prSet/>
      <dgm:spPr/>
      <dgm:t>
        <a:bodyPr/>
        <a:lstStyle/>
        <a:p>
          <a:endParaRPr lang="ru-RU"/>
        </a:p>
      </dgm:t>
    </dgm:pt>
    <dgm:pt modelId="{6055F6B0-82A4-4A0F-9655-919D27B73A3C}">
      <dgm:prSet/>
      <dgm:spPr/>
      <dgm:t>
        <a:bodyPr/>
        <a:lstStyle/>
        <a:p>
          <a:r>
            <a:rPr lang="ru-RU" dirty="0" smtClean="0"/>
            <a:t>Стабильность  количественных показателей</a:t>
          </a:r>
          <a:endParaRPr lang="ru-RU" dirty="0"/>
        </a:p>
      </dgm:t>
    </dgm:pt>
    <dgm:pt modelId="{355003C5-CB9E-43C0-B6E3-BB801DE10188}" type="parTrans" cxnId="{BE3E221B-6BDF-4C73-BF74-90B7B4DFF877}">
      <dgm:prSet/>
      <dgm:spPr/>
      <dgm:t>
        <a:bodyPr/>
        <a:lstStyle/>
        <a:p>
          <a:endParaRPr lang="ru-RU"/>
        </a:p>
      </dgm:t>
    </dgm:pt>
    <dgm:pt modelId="{FAC40338-9BA8-4ED3-B541-123C671EEC80}" type="sibTrans" cxnId="{BE3E221B-6BDF-4C73-BF74-90B7B4DFF877}">
      <dgm:prSet/>
      <dgm:spPr/>
      <dgm:t>
        <a:bodyPr/>
        <a:lstStyle/>
        <a:p>
          <a:endParaRPr lang="ru-RU"/>
        </a:p>
      </dgm:t>
    </dgm:pt>
    <dgm:pt modelId="{8FFD7FFB-FA91-4DBB-93AF-DA57BE7EC838}">
      <dgm:prSet/>
      <dgm:spPr/>
      <dgm:t>
        <a:bodyPr/>
        <a:lstStyle/>
        <a:p>
          <a:r>
            <a:rPr lang="ru-RU" dirty="0" smtClean="0"/>
            <a:t>Стабильность качественных показателей</a:t>
          </a:r>
          <a:endParaRPr lang="ru-RU" dirty="0"/>
        </a:p>
      </dgm:t>
    </dgm:pt>
    <dgm:pt modelId="{405772DB-A00E-4542-9DD6-75E259D7F911}" type="parTrans" cxnId="{4BCBBE6A-6052-4CE0-8E5F-47C260407136}">
      <dgm:prSet/>
      <dgm:spPr/>
      <dgm:t>
        <a:bodyPr/>
        <a:lstStyle/>
        <a:p>
          <a:endParaRPr lang="ru-RU"/>
        </a:p>
      </dgm:t>
    </dgm:pt>
    <dgm:pt modelId="{0991A289-458E-427E-AE5A-E36940D5FEE4}" type="sibTrans" cxnId="{4BCBBE6A-6052-4CE0-8E5F-47C260407136}">
      <dgm:prSet/>
      <dgm:spPr/>
      <dgm:t>
        <a:bodyPr/>
        <a:lstStyle/>
        <a:p>
          <a:endParaRPr lang="ru-RU"/>
        </a:p>
      </dgm:t>
    </dgm:pt>
    <dgm:pt modelId="{80D31F4E-5011-4109-BBEE-0225CF6F6E5D}">
      <dgm:prSet/>
      <dgm:spPr/>
      <dgm:t>
        <a:bodyPr/>
        <a:lstStyle/>
        <a:p>
          <a:r>
            <a:rPr lang="ru-RU" dirty="0" smtClean="0"/>
            <a:t>Рациональность  количественных показателей</a:t>
          </a:r>
          <a:endParaRPr lang="ru-RU" dirty="0"/>
        </a:p>
      </dgm:t>
    </dgm:pt>
    <dgm:pt modelId="{AC419808-5189-4A7D-9017-E6700C5FAB8C}" type="parTrans" cxnId="{66E45D5C-D745-4ECB-8F2D-EC16185ACFDF}">
      <dgm:prSet/>
      <dgm:spPr/>
      <dgm:t>
        <a:bodyPr/>
        <a:lstStyle/>
        <a:p>
          <a:endParaRPr lang="ru-RU"/>
        </a:p>
      </dgm:t>
    </dgm:pt>
    <dgm:pt modelId="{2F41E85E-8FD6-459E-915C-40A3AC72F4C0}" type="sibTrans" cxnId="{66E45D5C-D745-4ECB-8F2D-EC16185ACFDF}">
      <dgm:prSet/>
      <dgm:spPr/>
      <dgm:t>
        <a:bodyPr/>
        <a:lstStyle/>
        <a:p>
          <a:endParaRPr lang="ru-RU"/>
        </a:p>
      </dgm:t>
    </dgm:pt>
    <dgm:pt modelId="{F93AFD96-6BDA-4D4A-9FDF-A20AB8757D32}">
      <dgm:prSet/>
      <dgm:spPr/>
      <dgm:t>
        <a:bodyPr/>
        <a:lstStyle/>
        <a:p>
          <a:r>
            <a:rPr lang="ru-RU" dirty="0" smtClean="0"/>
            <a:t>Улучшение качественных показателей</a:t>
          </a:r>
          <a:endParaRPr lang="ru-RU" dirty="0"/>
        </a:p>
      </dgm:t>
    </dgm:pt>
    <dgm:pt modelId="{084C5203-739C-474D-811E-0D68575FC5C4}" type="parTrans" cxnId="{CAC0335F-9BA3-43CE-8D63-E79EF9DB455D}">
      <dgm:prSet/>
      <dgm:spPr/>
      <dgm:t>
        <a:bodyPr/>
        <a:lstStyle/>
        <a:p>
          <a:endParaRPr lang="ru-RU"/>
        </a:p>
      </dgm:t>
    </dgm:pt>
    <dgm:pt modelId="{3014916A-11F1-49E8-9FAD-38E2D2579121}" type="sibTrans" cxnId="{CAC0335F-9BA3-43CE-8D63-E79EF9DB455D}">
      <dgm:prSet/>
      <dgm:spPr/>
      <dgm:t>
        <a:bodyPr/>
        <a:lstStyle/>
        <a:p>
          <a:endParaRPr lang="ru-RU"/>
        </a:p>
      </dgm:t>
    </dgm:pt>
    <dgm:pt modelId="{2B53555C-1CE0-4331-A4A3-31C3EC7AA7BD}">
      <dgm:prSet/>
      <dgm:spPr/>
      <dgm:t>
        <a:bodyPr/>
        <a:lstStyle/>
        <a:p>
          <a:r>
            <a:rPr lang="ru-RU" dirty="0" smtClean="0"/>
            <a:t>Оптимальность количественных показателей</a:t>
          </a:r>
          <a:endParaRPr lang="ru-RU" dirty="0"/>
        </a:p>
      </dgm:t>
    </dgm:pt>
    <dgm:pt modelId="{03A99598-E8D0-4C83-836A-02C17F34B3BB}" type="parTrans" cxnId="{18683676-CB3D-45B1-AA2E-E8C0AE38B4DD}">
      <dgm:prSet/>
      <dgm:spPr/>
      <dgm:t>
        <a:bodyPr/>
        <a:lstStyle/>
        <a:p>
          <a:endParaRPr lang="ru-RU"/>
        </a:p>
      </dgm:t>
    </dgm:pt>
    <dgm:pt modelId="{871B80EF-4C83-49BF-8D24-16D4A48E8F05}" type="sibTrans" cxnId="{18683676-CB3D-45B1-AA2E-E8C0AE38B4DD}">
      <dgm:prSet/>
      <dgm:spPr/>
      <dgm:t>
        <a:bodyPr/>
        <a:lstStyle/>
        <a:p>
          <a:endParaRPr lang="ru-RU"/>
        </a:p>
      </dgm:t>
    </dgm:pt>
    <dgm:pt modelId="{1AACFEE9-9085-44EE-9DA1-5726FB057F7D}">
      <dgm:prSet/>
      <dgm:spPr/>
      <dgm:t>
        <a:bodyPr/>
        <a:lstStyle/>
        <a:p>
          <a:r>
            <a:rPr lang="ru-RU" dirty="0" smtClean="0"/>
            <a:t>Улучшение качественных показателей</a:t>
          </a:r>
          <a:endParaRPr lang="ru-RU" dirty="0"/>
        </a:p>
      </dgm:t>
    </dgm:pt>
    <dgm:pt modelId="{A14FBC28-5D67-4E25-AC07-34794E075E55}" type="parTrans" cxnId="{99D672EA-4D23-4F14-9EF8-14380F3EF79F}">
      <dgm:prSet/>
      <dgm:spPr/>
      <dgm:t>
        <a:bodyPr/>
        <a:lstStyle/>
        <a:p>
          <a:endParaRPr lang="ru-RU"/>
        </a:p>
      </dgm:t>
    </dgm:pt>
    <dgm:pt modelId="{211EB58A-754F-498C-8023-F7C77B94D3E5}" type="sibTrans" cxnId="{99D672EA-4D23-4F14-9EF8-14380F3EF79F}">
      <dgm:prSet/>
      <dgm:spPr/>
      <dgm:t>
        <a:bodyPr/>
        <a:lstStyle/>
        <a:p>
          <a:endParaRPr lang="ru-RU"/>
        </a:p>
      </dgm:t>
    </dgm:pt>
    <dgm:pt modelId="{E80DF835-438F-4E66-B302-897656C348B4}" type="pres">
      <dgm:prSet presAssocID="{0236F975-7961-4D1A-8DE6-CAB7F534BB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BE85C-1D76-4D09-A44A-9EA8284BA53F}" type="pres">
      <dgm:prSet presAssocID="{DB60E071-78EC-4C29-9EC2-1583AB2212B7}" presName="root1" presStyleCnt="0"/>
      <dgm:spPr/>
      <dgm:t>
        <a:bodyPr/>
        <a:lstStyle/>
        <a:p>
          <a:endParaRPr lang="ru-RU"/>
        </a:p>
      </dgm:t>
    </dgm:pt>
    <dgm:pt modelId="{BA312D18-65BA-4572-B857-62B523F94FC8}" type="pres">
      <dgm:prSet presAssocID="{DB60E071-78EC-4C29-9EC2-1583AB2212B7}" presName="LevelOneTextNode" presStyleLbl="node0" presStyleIdx="0" presStyleCnt="1" custScaleY="151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A1F8F-B89B-4617-B3A7-C24308C852EE}" type="pres">
      <dgm:prSet presAssocID="{DB60E071-78EC-4C29-9EC2-1583AB2212B7}" presName="level2hierChild" presStyleCnt="0"/>
      <dgm:spPr/>
      <dgm:t>
        <a:bodyPr/>
        <a:lstStyle/>
        <a:p>
          <a:endParaRPr lang="ru-RU"/>
        </a:p>
      </dgm:t>
    </dgm:pt>
    <dgm:pt modelId="{787D1FC0-C080-467D-8469-C21C52917B9B}" type="pres">
      <dgm:prSet presAssocID="{53E92AC3-AB86-40A5-884E-201C1043C44E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25D75034-58E5-4DBA-AAA9-A8C047A37DBA}" type="pres">
      <dgm:prSet presAssocID="{53E92AC3-AB86-40A5-884E-201C1043C44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3B98993-5B27-43E8-83A7-10C613E5735E}" type="pres">
      <dgm:prSet presAssocID="{ED52D0A0-DDD6-4FA6-A46D-8AB6AC03DEA7}" presName="root2" presStyleCnt="0"/>
      <dgm:spPr/>
      <dgm:t>
        <a:bodyPr/>
        <a:lstStyle/>
        <a:p>
          <a:endParaRPr lang="ru-RU"/>
        </a:p>
      </dgm:t>
    </dgm:pt>
    <dgm:pt modelId="{24D188AF-2A91-47E8-9665-79FA09939EC3}" type="pres">
      <dgm:prSet presAssocID="{ED52D0A0-DDD6-4FA6-A46D-8AB6AC03DEA7}" presName="LevelTwoTextNode" presStyleLbl="node2" presStyleIdx="0" presStyleCnt="7" custScaleX="128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B3B6D2-2F12-43EE-BD63-B26D10EDDFA3}" type="pres">
      <dgm:prSet presAssocID="{ED52D0A0-DDD6-4FA6-A46D-8AB6AC03DEA7}" presName="level3hierChild" presStyleCnt="0"/>
      <dgm:spPr/>
      <dgm:t>
        <a:bodyPr/>
        <a:lstStyle/>
        <a:p>
          <a:endParaRPr lang="ru-RU"/>
        </a:p>
      </dgm:t>
    </dgm:pt>
    <dgm:pt modelId="{BAFD96E9-DD6C-4DD4-B78B-D16767731DED}" type="pres">
      <dgm:prSet presAssocID="{5E522BF1-865D-4D88-9D6A-293261097FA0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58AB0771-B5FB-4223-9BBF-C777B1C61F56}" type="pres">
      <dgm:prSet presAssocID="{5E522BF1-865D-4D88-9D6A-293261097FA0}" presName="connTx" presStyleLbl="parChTrans1D3" presStyleIdx="0" presStyleCnt="7"/>
      <dgm:spPr/>
      <dgm:t>
        <a:bodyPr/>
        <a:lstStyle/>
        <a:p>
          <a:endParaRPr lang="ru-RU"/>
        </a:p>
      </dgm:t>
    </dgm:pt>
    <dgm:pt modelId="{FC1B1F0E-5411-489D-9C6C-95B0EA96E982}" type="pres">
      <dgm:prSet presAssocID="{5792F37E-BF51-4C51-97B2-D95E8F031A99}" presName="root2" presStyleCnt="0"/>
      <dgm:spPr/>
      <dgm:t>
        <a:bodyPr/>
        <a:lstStyle/>
        <a:p>
          <a:endParaRPr lang="ru-RU"/>
        </a:p>
      </dgm:t>
    </dgm:pt>
    <dgm:pt modelId="{46C540E1-336A-4E7F-8372-A686209D4BC1}" type="pres">
      <dgm:prSet presAssocID="{5792F37E-BF51-4C51-97B2-D95E8F031A99}" presName="LevelTwoTextNode" presStyleLbl="node3" presStyleIdx="0" presStyleCnt="7" custScaleX="157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36E10-BBCE-44DA-9D8A-AA7FD786569D}" type="pres">
      <dgm:prSet presAssocID="{5792F37E-BF51-4C51-97B2-D95E8F031A99}" presName="level3hierChild" presStyleCnt="0"/>
      <dgm:spPr/>
      <dgm:t>
        <a:bodyPr/>
        <a:lstStyle/>
        <a:p>
          <a:endParaRPr lang="ru-RU"/>
        </a:p>
      </dgm:t>
    </dgm:pt>
    <dgm:pt modelId="{66C43E40-8A2E-434F-BBAE-C3E9F1C9F5AA}" type="pres">
      <dgm:prSet presAssocID="{0188C1F5-E01E-4C3B-BBD4-EBA4136D3962}" presName="conn2-1" presStyleLbl="parChTrans1D4" presStyleIdx="0" presStyleCnt="14"/>
      <dgm:spPr/>
      <dgm:t>
        <a:bodyPr/>
        <a:lstStyle/>
        <a:p>
          <a:endParaRPr lang="ru-RU"/>
        </a:p>
      </dgm:t>
    </dgm:pt>
    <dgm:pt modelId="{E54759A1-6EAE-4EEE-ABEC-932839F2A8A6}" type="pres">
      <dgm:prSet presAssocID="{0188C1F5-E01E-4C3B-BBD4-EBA4136D3962}" presName="connTx" presStyleLbl="parChTrans1D4" presStyleIdx="0" presStyleCnt="14"/>
      <dgm:spPr/>
      <dgm:t>
        <a:bodyPr/>
        <a:lstStyle/>
        <a:p>
          <a:endParaRPr lang="ru-RU"/>
        </a:p>
      </dgm:t>
    </dgm:pt>
    <dgm:pt modelId="{A2E5E603-465A-4466-9415-F364119B4E2B}" type="pres">
      <dgm:prSet presAssocID="{517D4D41-43BB-4E5B-8370-463852A9FD66}" presName="root2" presStyleCnt="0"/>
      <dgm:spPr/>
      <dgm:t>
        <a:bodyPr/>
        <a:lstStyle/>
        <a:p>
          <a:endParaRPr lang="ru-RU"/>
        </a:p>
      </dgm:t>
    </dgm:pt>
    <dgm:pt modelId="{792EF728-C7B9-4340-A2C6-357947138A2C}" type="pres">
      <dgm:prSet presAssocID="{517D4D41-43BB-4E5B-8370-463852A9FD66}" presName="LevelTwoTextNode" presStyleLbl="node4" presStyleIdx="0" presStyleCnt="14" custScaleX="213356" custScaleY="52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56B2C-CA98-4188-8FCD-48DAD1650D55}" type="pres">
      <dgm:prSet presAssocID="{517D4D41-43BB-4E5B-8370-463852A9FD66}" presName="level3hierChild" presStyleCnt="0"/>
      <dgm:spPr/>
      <dgm:t>
        <a:bodyPr/>
        <a:lstStyle/>
        <a:p>
          <a:endParaRPr lang="ru-RU"/>
        </a:p>
      </dgm:t>
    </dgm:pt>
    <dgm:pt modelId="{7E7E5CA3-A3CE-4BB9-9A5E-1B2A6F4F3F6E}" type="pres">
      <dgm:prSet presAssocID="{955CC10C-5EFA-4830-9F0E-DFD9B317BEA9}" presName="conn2-1" presStyleLbl="parChTrans1D4" presStyleIdx="1" presStyleCnt="14"/>
      <dgm:spPr/>
      <dgm:t>
        <a:bodyPr/>
        <a:lstStyle/>
        <a:p>
          <a:endParaRPr lang="ru-RU"/>
        </a:p>
      </dgm:t>
    </dgm:pt>
    <dgm:pt modelId="{DCF3AD91-677B-428B-BDDE-F7235636EDB6}" type="pres">
      <dgm:prSet presAssocID="{955CC10C-5EFA-4830-9F0E-DFD9B317BEA9}" presName="connTx" presStyleLbl="parChTrans1D4" presStyleIdx="1" presStyleCnt="14"/>
      <dgm:spPr/>
      <dgm:t>
        <a:bodyPr/>
        <a:lstStyle/>
        <a:p>
          <a:endParaRPr lang="ru-RU"/>
        </a:p>
      </dgm:t>
    </dgm:pt>
    <dgm:pt modelId="{200D1C84-F7D7-44E8-B55E-2E59F1994C80}" type="pres">
      <dgm:prSet presAssocID="{419B51FA-429C-4FAC-B356-2BC39DB925C4}" presName="root2" presStyleCnt="0"/>
      <dgm:spPr/>
      <dgm:t>
        <a:bodyPr/>
        <a:lstStyle/>
        <a:p>
          <a:endParaRPr lang="ru-RU"/>
        </a:p>
      </dgm:t>
    </dgm:pt>
    <dgm:pt modelId="{16246EFD-5985-4AFD-BA7D-C08173EF85A6}" type="pres">
      <dgm:prSet presAssocID="{419B51FA-429C-4FAC-B356-2BC39DB925C4}" presName="LevelTwoTextNode" presStyleLbl="node4" presStyleIdx="1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7EBA5-037D-437E-B309-31CC10A93B76}" type="pres">
      <dgm:prSet presAssocID="{419B51FA-429C-4FAC-B356-2BC39DB925C4}" presName="level3hierChild" presStyleCnt="0"/>
      <dgm:spPr/>
      <dgm:t>
        <a:bodyPr/>
        <a:lstStyle/>
        <a:p>
          <a:endParaRPr lang="ru-RU"/>
        </a:p>
      </dgm:t>
    </dgm:pt>
    <dgm:pt modelId="{D3BA66F5-1F57-491D-9703-B944968D42EA}" type="pres">
      <dgm:prSet presAssocID="{B5903FA7-DCB3-445A-BFF1-D85EEBC94255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6EC7DDD7-7044-430D-8CC2-CB0611B6F1C0}" type="pres">
      <dgm:prSet presAssocID="{B5903FA7-DCB3-445A-BFF1-D85EEBC9425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DDDD198-4BAD-4D40-A2D8-3EE004FDC43F}" type="pres">
      <dgm:prSet presAssocID="{EF551FBA-EE77-4FF8-B486-7D21154E60AA}" presName="root2" presStyleCnt="0"/>
      <dgm:spPr/>
      <dgm:t>
        <a:bodyPr/>
        <a:lstStyle/>
        <a:p>
          <a:endParaRPr lang="ru-RU"/>
        </a:p>
      </dgm:t>
    </dgm:pt>
    <dgm:pt modelId="{D91D1D8B-57C0-4B38-B534-459F911B426D}" type="pres">
      <dgm:prSet presAssocID="{EF551FBA-EE77-4FF8-B486-7D21154E60AA}" presName="LevelTwoTextNode" presStyleLbl="node2" presStyleIdx="1" presStyleCnt="7" custScaleX="130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81DC3-57DD-495D-9F22-5BE1E240879A}" type="pres">
      <dgm:prSet presAssocID="{EF551FBA-EE77-4FF8-B486-7D21154E60AA}" presName="level3hierChild" presStyleCnt="0"/>
      <dgm:spPr/>
      <dgm:t>
        <a:bodyPr/>
        <a:lstStyle/>
        <a:p>
          <a:endParaRPr lang="ru-RU"/>
        </a:p>
      </dgm:t>
    </dgm:pt>
    <dgm:pt modelId="{23EB8161-BFC0-40E1-9AB3-2E860A760804}" type="pres">
      <dgm:prSet presAssocID="{E6E5DB72-146D-4F32-9063-1462B2165946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D5E5E900-E49F-40FF-8F86-9ECEF7E8F02D}" type="pres">
      <dgm:prSet presAssocID="{E6E5DB72-146D-4F32-9063-1462B2165946}" presName="connTx" presStyleLbl="parChTrans1D3" presStyleIdx="1" presStyleCnt="7"/>
      <dgm:spPr/>
      <dgm:t>
        <a:bodyPr/>
        <a:lstStyle/>
        <a:p>
          <a:endParaRPr lang="ru-RU"/>
        </a:p>
      </dgm:t>
    </dgm:pt>
    <dgm:pt modelId="{6A7B0B4A-E558-44BC-9BA1-C6BA2F33896E}" type="pres">
      <dgm:prSet presAssocID="{4AB7F000-AC3F-48B3-93B4-DFAF6D138DF6}" presName="root2" presStyleCnt="0"/>
      <dgm:spPr/>
      <dgm:t>
        <a:bodyPr/>
        <a:lstStyle/>
        <a:p>
          <a:endParaRPr lang="ru-RU"/>
        </a:p>
      </dgm:t>
    </dgm:pt>
    <dgm:pt modelId="{DD67EA04-D293-4E46-8622-2C3FBE185D48}" type="pres">
      <dgm:prSet presAssocID="{4AB7F000-AC3F-48B3-93B4-DFAF6D138DF6}" presName="LevelTwoTextNode" presStyleLbl="node3" presStyleIdx="1" presStyleCnt="7" custScaleX="157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9CBA6-CB40-4C42-A43A-883D55707B9A}" type="pres">
      <dgm:prSet presAssocID="{4AB7F000-AC3F-48B3-93B4-DFAF6D138DF6}" presName="level3hierChild" presStyleCnt="0"/>
      <dgm:spPr/>
      <dgm:t>
        <a:bodyPr/>
        <a:lstStyle/>
        <a:p>
          <a:endParaRPr lang="ru-RU"/>
        </a:p>
      </dgm:t>
    </dgm:pt>
    <dgm:pt modelId="{2723F9E8-C83F-4699-878E-DE1420901874}" type="pres">
      <dgm:prSet presAssocID="{DAD782D0-F46F-4D1F-8BE3-E0CA4A953382}" presName="conn2-1" presStyleLbl="parChTrans1D4" presStyleIdx="2" presStyleCnt="14"/>
      <dgm:spPr/>
      <dgm:t>
        <a:bodyPr/>
        <a:lstStyle/>
        <a:p>
          <a:endParaRPr lang="ru-RU"/>
        </a:p>
      </dgm:t>
    </dgm:pt>
    <dgm:pt modelId="{AB42F236-791C-4262-817E-5A3C1431ABC8}" type="pres">
      <dgm:prSet presAssocID="{DAD782D0-F46F-4D1F-8BE3-E0CA4A953382}" presName="connTx" presStyleLbl="parChTrans1D4" presStyleIdx="2" presStyleCnt="14"/>
      <dgm:spPr/>
      <dgm:t>
        <a:bodyPr/>
        <a:lstStyle/>
        <a:p>
          <a:endParaRPr lang="ru-RU"/>
        </a:p>
      </dgm:t>
    </dgm:pt>
    <dgm:pt modelId="{5B063D4A-7ADD-4D53-B31C-882C567F9EC4}" type="pres">
      <dgm:prSet presAssocID="{D89B4B5F-B5A3-4B45-A50F-434FB51E2E5D}" presName="root2" presStyleCnt="0"/>
      <dgm:spPr/>
      <dgm:t>
        <a:bodyPr/>
        <a:lstStyle/>
        <a:p>
          <a:endParaRPr lang="ru-RU"/>
        </a:p>
      </dgm:t>
    </dgm:pt>
    <dgm:pt modelId="{3AB5E7FF-062A-4B08-BCAB-2AED67902236}" type="pres">
      <dgm:prSet presAssocID="{D89B4B5F-B5A3-4B45-A50F-434FB51E2E5D}" presName="LevelTwoTextNode" presStyleLbl="node4" presStyleIdx="2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57F9F-5F7B-4B09-90A0-106E3E0D6694}" type="pres">
      <dgm:prSet presAssocID="{D89B4B5F-B5A3-4B45-A50F-434FB51E2E5D}" presName="level3hierChild" presStyleCnt="0"/>
      <dgm:spPr/>
      <dgm:t>
        <a:bodyPr/>
        <a:lstStyle/>
        <a:p>
          <a:endParaRPr lang="ru-RU"/>
        </a:p>
      </dgm:t>
    </dgm:pt>
    <dgm:pt modelId="{BDDEFEA7-C6AC-49F1-83EB-60EED5B0EC5F}" type="pres">
      <dgm:prSet presAssocID="{E75784B1-F61A-4D9F-92FF-5FDB6C47E1FE}" presName="conn2-1" presStyleLbl="parChTrans1D4" presStyleIdx="3" presStyleCnt="14"/>
      <dgm:spPr/>
      <dgm:t>
        <a:bodyPr/>
        <a:lstStyle/>
        <a:p>
          <a:endParaRPr lang="ru-RU"/>
        </a:p>
      </dgm:t>
    </dgm:pt>
    <dgm:pt modelId="{2D46F255-D481-4CA2-A9ED-A8FD4BC2A996}" type="pres">
      <dgm:prSet presAssocID="{E75784B1-F61A-4D9F-92FF-5FDB6C47E1FE}" presName="connTx" presStyleLbl="parChTrans1D4" presStyleIdx="3" presStyleCnt="14"/>
      <dgm:spPr/>
      <dgm:t>
        <a:bodyPr/>
        <a:lstStyle/>
        <a:p>
          <a:endParaRPr lang="ru-RU"/>
        </a:p>
      </dgm:t>
    </dgm:pt>
    <dgm:pt modelId="{9F1CD47D-2D2E-46F1-9EB0-1E132FCDD83D}" type="pres">
      <dgm:prSet presAssocID="{F185B051-D516-4870-A2C3-77015A137D10}" presName="root2" presStyleCnt="0"/>
      <dgm:spPr/>
      <dgm:t>
        <a:bodyPr/>
        <a:lstStyle/>
        <a:p>
          <a:endParaRPr lang="ru-RU"/>
        </a:p>
      </dgm:t>
    </dgm:pt>
    <dgm:pt modelId="{DE2C5DF2-D7DF-44F9-9409-3C1018C1C63F}" type="pres">
      <dgm:prSet presAssocID="{F185B051-D516-4870-A2C3-77015A137D10}" presName="LevelTwoTextNode" presStyleLbl="node4" presStyleIdx="3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5C33A-334D-4DA7-AD0F-AAE6B8355316}" type="pres">
      <dgm:prSet presAssocID="{F185B051-D516-4870-A2C3-77015A137D10}" presName="level3hierChild" presStyleCnt="0"/>
      <dgm:spPr/>
      <dgm:t>
        <a:bodyPr/>
        <a:lstStyle/>
        <a:p>
          <a:endParaRPr lang="ru-RU"/>
        </a:p>
      </dgm:t>
    </dgm:pt>
    <dgm:pt modelId="{D8970AE2-A1C3-45DA-96C7-132586FE78F9}" type="pres">
      <dgm:prSet presAssocID="{62701C2A-42D0-4970-A169-1D14C9279820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0303738A-FC1C-4896-9A46-B5C5FC2AA950}" type="pres">
      <dgm:prSet presAssocID="{62701C2A-42D0-4970-A169-1D14C927982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75A5B72-D13A-43AB-82B6-A9C2BE707B32}" type="pres">
      <dgm:prSet presAssocID="{5EA8F4B9-D979-486B-B363-1E48F7C09AFB}" presName="root2" presStyleCnt="0"/>
      <dgm:spPr/>
      <dgm:t>
        <a:bodyPr/>
        <a:lstStyle/>
        <a:p>
          <a:endParaRPr lang="ru-RU"/>
        </a:p>
      </dgm:t>
    </dgm:pt>
    <dgm:pt modelId="{B6C2B8CA-416A-4563-8E1C-E263337B15AE}" type="pres">
      <dgm:prSet presAssocID="{5EA8F4B9-D979-486B-B363-1E48F7C09AFB}" presName="LevelTwoTextNode" presStyleLbl="node2" presStyleIdx="2" presStyleCnt="7" custScaleX="130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6B2EB-3F5F-4CF9-B732-F550A848E87E}" type="pres">
      <dgm:prSet presAssocID="{5EA8F4B9-D979-486B-B363-1E48F7C09AFB}" presName="level3hierChild" presStyleCnt="0"/>
      <dgm:spPr/>
      <dgm:t>
        <a:bodyPr/>
        <a:lstStyle/>
        <a:p>
          <a:endParaRPr lang="ru-RU"/>
        </a:p>
      </dgm:t>
    </dgm:pt>
    <dgm:pt modelId="{24494C5B-CA50-4FC8-B76C-39362B733D89}" type="pres">
      <dgm:prSet presAssocID="{D081D8A0-D869-4921-8A4F-EF733A8EA760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9AB0BE1A-5FE2-491D-9650-B1BC5A6E7EE1}" type="pres">
      <dgm:prSet presAssocID="{D081D8A0-D869-4921-8A4F-EF733A8EA760}" presName="connTx" presStyleLbl="parChTrans1D3" presStyleIdx="2" presStyleCnt="7"/>
      <dgm:spPr/>
      <dgm:t>
        <a:bodyPr/>
        <a:lstStyle/>
        <a:p>
          <a:endParaRPr lang="ru-RU"/>
        </a:p>
      </dgm:t>
    </dgm:pt>
    <dgm:pt modelId="{CB8253BE-B189-414A-B3C1-E98A9C4CDBD5}" type="pres">
      <dgm:prSet presAssocID="{91517973-D51F-4363-B9A3-AEE6E0F85012}" presName="root2" presStyleCnt="0"/>
      <dgm:spPr/>
      <dgm:t>
        <a:bodyPr/>
        <a:lstStyle/>
        <a:p>
          <a:endParaRPr lang="ru-RU"/>
        </a:p>
      </dgm:t>
    </dgm:pt>
    <dgm:pt modelId="{515F87F4-B5DB-41C8-BBCC-ACD7C1EA814B}" type="pres">
      <dgm:prSet presAssocID="{91517973-D51F-4363-B9A3-AEE6E0F85012}" presName="LevelTwoTextNode" presStyleLbl="node3" presStyleIdx="2" presStyleCnt="7" custScaleX="157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B0ED65-EBC6-4895-87C2-A855F014DA89}" type="pres">
      <dgm:prSet presAssocID="{91517973-D51F-4363-B9A3-AEE6E0F85012}" presName="level3hierChild" presStyleCnt="0"/>
      <dgm:spPr/>
      <dgm:t>
        <a:bodyPr/>
        <a:lstStyle/>
        <a:p>
          <a:endParaRPr lang="ru-RU"/>
        </a:p>
      </dgm:t>
    </dgm:pt>
    <dgm:pt modelId="{A8C9E733-5483-4796-8D1A-FF5840A15A41}" type="pres">
      <dgm:prSet presAssocID="{A0872DFC-D073-4154-B8C5-833F1BD80E07}" presName="conn2-1" presStyleLbl="parChTrans1D4" presStyleIdx="4" presStyleCnt="14"/>
      <dgm:spPr/>
      <dgm:t>
        <a:bodyPr/>
        <a:lstStyle/>
        <a:p>
          <a:endParaRPr lang="ru-RU"/>
        </a:p>
      </dgm:t>
    </dgm:pt>
    <dgm:pt modelId="{BC01AAFE-292A-481E-8292-EE6B8E9D1DE4}" type="pres">
      <dgm:prSet presAssocID="{A0872DFC-D073-4154-B8C5-833F1BD80E07}" presName="connTx" presStyleLbl="parChTrans1D4" presStyleIdx="4" presStyleCnt="14"/>
      <dgm:spPr/>
      <dgm:t>
        <a:bodyPr/>
        <a:lstStyle/>
        <a:p>
          <a:endParaRPr lang="ru-RU"/>
        </a:p>
      </dgm:t>
    </dgm:pt>
    <dgm:pt modelId="{39622AFB-7FF9-4244-BF32-6EF5203FFAF1}" type="pres">
      <dgm:prSet presAssocID="{04434E9E-F568-4D19-8B42-0D8FE63D37DB}" presName="root2" presStyleCnt="0"/>
      <dgm:spPr/>
      <dgm:t>
        <a:bodyPr/>
        <a:lstStyle/>
        <a:p>
          <a:endParaRPr lang="ru-RU"/>
        </a:p>
      </dgm:t>
    </dgm:pt>
    <dgm:pt modelId="{0B981676-C757-480C-B2F4-534DAC09B406}" type="pres">
      <dgm:prSet presAssocID="{04434E9E-F568-4D19-8B42-0D8FE63D37DB}" presName="LevelTwoTextNode" presStyleLbl="node4" presStyleIdx="4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2135F-4638-4357-BF59-10BFA70E6A62}" type="pres">
      <dgm:prSet presAssocID="{04434E9E-F568-4D19-8B42-0D8FE63D37DB}" presName="level3hierChild" presStyleCnt="0"/>
      <dgm:spPr/>
      <dgm:t>
        <a:bodyPr/>
        <a:lstStyle/>
        <a:p>
          <a:endParaRPr lang="ru-RU"/>
        </a:p>
      </dgm:t>
    </dgm:pt>
    <dgm:pt modelId="{06AB101A-8B5F-49AA-9588-D12250491FB2}" type="pres">
      <dgm:prSet presAssocID="{379D687A-181F-4388-921B-7454BC42B491}" presName="conn2-1" presStyleLbl="parChTrans1D4" presStyleIdx="5" presStyleCnt="14"/>
      <dgm:spPr/>
      <dgm:t>
        <a:bodyPr/>
        <a:lstStyle/>
        <a:p>
          <a:endParaRPr lang="ru-RU"/>
        </a:p>
      </dgm:t>
    </dgm:pt>
    <dgm:pt modelId="{50500812-7C30-4FAF-AC88-ADC3170AC574}" type="pres">
      <dgm:prSet presAssocID="{379D687A-181F-4388-921B-7454BC42B491}" presName="connTx" presStyleLbl="parChTrans1D4" presStyleIdx="5" presStyleCnt="14"/>
      <dgm:spPr/>
      <dgm:t>
        <a:bodyPr/>
        <a:lstStyle/>
        <a:p>
          <a:endParaRPr lang="ru-RU"/>
        </a:p>
      </dgm:t>
    </dgm:pt>
    <dgm:pt modelId="{A93CB728-3ED3-47CF-AC1E-66A94308214C}" type="pres">
      <dgm:prSet presAssocID="{FD7CEB61-EC31-477C-B4FA-8F40D88759A5}" presName="root2" presStyleCnt="0"/>
      <dgm:spPr/>
      <dgm:t>
        <a:bodyPr/>
        <a:lstStyle/>
        <a:p>
          <a:endParaRPr lang="ru-RU"/>
        </a:p>
      </dgm:t>
    </dgm:pt>
    <dgm:pt modelId="{35F3ACC8-0536-4A18-A3E0-529F308045FF}" type="pres">
      <dgm:prSet presAssocID="{FD7CEB61-EC31-477C-B4FA-8F40D88759A5}" presName="LevelTwoTextNode" presStyleLbl="node4" presStyleIdx="5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EA55B-1FE2-4ACA-8872-42399367E91D}" type="pres">
      <dgm:prSet presAssocID="{FD7CEB61-EC31-477C-B4FA-8F40D88759A5}" presName="level3hierChild" presStyleCnt="0"/>
      <dgm:spPr/>
      <dgm:t>
        <a:bodyPr/>
        <a:lstStyle/>
        <a:p>
          <a:endParaRPr lang="ru-RU"/>
        </a:p>
      </dgm:t>
    </dgm:pt>
    <dgm:pt modelId="{B8854615-70FD-4165-8348-6FC12A58B01C}" type="pres">
      <dgm:prSet presAssocID="{D907ED71-C5C7-425B-9D60-319D791D9E43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B03EE49C-45B2-475A-BD74-BEA551D7B15E}" type="pres">
      <dgm:prSet presAssocID="{D907ED71-C5C7-425B-9D60-319D791D9E43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4D04747-8DAC-4F05-99A2-279CC431DB42}" type="pres">
      <dgm:prSet presAssocID="{9EB73F51-DE42-46D4-9AD5-20E60BFA54F0}" presName="root2" presStyleCnt="0"/>
      <dgm:spPr/>
      <dgm:t>
        <a:bodyPr/>
        <a:lstStyle/>
        <a:p>
          <a:endParaRPr lang="ru-RU"/>
        </a:p>
      </dgm:t>
    </dgm:pt>
    <dgm:pt modelId="{99C171C8-9D5E-4B40-942F-B5C2D8833E8D}" type="pres">
      <dgm:prSet presAssocID="{9EB73F51-DE42-46D4-9AD5-20E60BFA54F0}" presName="LevelTwoTextNode" presStyleLbl="node2" presStyleIdx="3" presStyleCnt="7" custScaleX="130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B183C-8959-4798-A37F-ABAFE501846B}" type="pres">
      <dgm:prSet presAssocID="{9EB73F51-DE42-46D4-9AD5-20E60BFA54F0}" presName="level3hierChild" presStyleCnt="0"/>
      <dgm:spPr/>
      <dgm:t>
        <a:bodyPr/>
        <a:lstStyle/>
        <a:p>
          <a:endParaRPr lang="ru-RU"/>
        </a:p>
      </dgm:t>
    </dgm:pt>
    <dgm:pt modelId="{9D1C9A6D-2572-4CAA-8C82-588B5B97791B}" type="pres">
      <dgm:prSet presAssocID="{86111A0B-2B3B-4C71-AFA6-420AC3EF44FC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9364AF49-36EC-4E5F-AFC6-B7E52BC7682C}" type="pres">
      <dgm:prSet presAssocID="{86111A0B-2B3B-4C71-AFA6-420AC3EF44FC}" presName="connTx" presStyleLbl="parChTrans1D3" presStyleIdx="3" presStyleCnt="7"/>
      <dgm:spPr/>
      <dgm:t>
        <a:bodyPr/>
        <a:lstStyle/>
        <a:p>
          <a:endParaRPr lang="ru-RU"/>
        </a:p>
      </dgm:t>
    </dgm:pt>
    <dgm:pt modelId="{0BAF7E31-9252-4F8E-9F11-22F60F19EF7F}" type="pres">
      <dgm:prSet presAssocID="{1CB8F15B-9E83-415E-9DE7-93832D1DA902}" presName="root2" presStyleCnt="0"/>
      <dgm:spPr/>
      <dgm:t>
        <a:bodyPr/>
        <a:lstStyle/>
        <a:p>
          <a:endParaRPr lang="ru-RU"/>
        </a:p>
      </dgm:t>
    </dgm:pt>
    <dgm:pt modelId="{C7CF3069-DF1C-4C86-B375-4F405AB60673}" type="pres">
      <dgm:prSet presAssocID="{1CB8F15B-9E83-415E-9DE7-93832D1DA902}" presName="LevelTwoTextNode" presStyleLbl="node3" presStyleIdx="3" presStyleCnt="7" custScaleX="157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E41FB9-3198-4024-88AA-268D5193F3A1}" type="pres">
      <dgm:prSet presAssocID="{1CB8F15B-9E83-415E-9DE7-93832D1DA902}" presName="level3hierChild" presStyleCnt="0"/>
      <dgm:spPr/>
      <dgm:t>
        <a:bodyPr/>
        <a:lstStyle/>
        <a:p>
          <a:endParaRPr lang="ru-RU"/>
        </a:p>
      </dgm:t>
    </dgm:pt>
    <dgm:pt modelId="{047672B1-A56D-4645-B042-5A58D43366A3}" type="pres">
      <dgm:prSet presAssocID="{C3C4830B-7C02-4AE5-85AE-D6FEF968725C}" presName="conn2-1" presStyleLbl="parChTrans1D4" presStyleIdx="6" presStyleCnt="14"/>
      <dgm:spPr/>
      <dgm:t>
        <a:bodyPr/>
        <a:lstStyle/>
        <a:p>
          <a:endParaRPr lang="ru-RU"/>
        </a:p>
      </dgm:t>
    </dgm:pt>
    <dgm:pt modelId="{0A6EA91C-031E-4EDD-B779-31231684A2C2}" type="pres">
      <dgm:prSet presAssocID="{C3C4830B-7C02-4AE5-85AE-D6FEF968725C}" presName="connTx" presStyleLbl="parChTrans1D4" presStyleIdx="6" presStyleCnt="14"/>
      <dgm:spPr/>
      <dgm:t>
        <a:bodyPr/>
        <a:lstStyle/>
        <a:p>
          <a:endParaRPr lang="ru-RU"/>
        </a:p>
      </dgm:t>
    </dgm:pt>
    <dgm:pt modelId="{47F78290-6121-445B-A1C8-D5A4B4A892F8}" type="pres">
      <dgm:prSet presAssocID="{C236CF8B-6933-40FA-90BE-0E9862D21849}" presName="root2" presStyleCnt="0"/>
      <dgm:spPr/>
      <dgm:t>
        <a:bodyPr/>
        <a:lstStyle/>
        <a:p>
          <a:endParaRPr lang="ru-RU"/>
        </a:p>
      </dgm:t>
    </dgm:pt>
    <dgm:pt modelId="{34C84BB0-C598-4001-BCF0-538CF4D77A81}" type="pres">
      <dgm:prSet presAssocID="{C236CF8B-6933-40FA-90BE-0E9862D21849}" presName="LevelTwoTextNode" presStyleLbl="node4" presStyleIdx="6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38DAD9-E473-48A8-8737-C3638EE22BC5}" type="pres">
      <dgm:prSet presAssocID="{C236CF8B-6933-40FA-90BE-0E9862D21849}" presName="level3hierChild" presStyleCnt="0"/>
      <dgm:spPr/>
      <dgm:t>
        <a:bodyPr/>
        <a:lstStyle/>
        <a:p>
          <a:endParaRPr lang="ru-RU"/>
        </a:p>
      </dgm:t>
    </dgm:pt>
    <dgm:pt modelId="{CBBA42D6-6AE9-4E64-9F28-CD899387890A}" type="pres">
      <dgm:prSet presAssocID="{54A93EBF-4FAD-442C-921A-A000C353BD6E}" presName="conn2-1" presStyleLbl="parChTrans1D4" presStyleIdx="7" presStyleCnt="14"/>
      <dgm:spPr/>
      <dgm:t>
        <a:bodyPr/>
        <a:lstStyle/>
        <a:p>
          <a:endParaRPr lang="ru-RU"/>
        </a:p>
      </dgm:t>
    </dgm:pt>
    <dgm:pt modelId="{3D4E52FB-ECE1-4F96-A4EE-9AF684BC7B3E}" type="pres">
      <dgm:prSet presAssocID="{54A93EBF-4FAD-442C-921A-A000C353BD6E}" presName="connTx" presStyleLbl="parChTrans1D4" presStyleIdx="7" presStyleCnt="14"/>
      <dgm:spPr/>
      <dgm:t>
        <a:bodyPr/>
        <a:lstStyle/>
        <a:p>
          <a:endParaRPr lang="ru-RU"/>
        </a:p>
      </dgm:t>
    </dgm:pt>
    <dgm:pt modelId="{A27E2896-6C34-4013-B72F-FF3DBBC0D69D}" type="pres">
      <dgm:prSet presAssocID="{B39B9F93-F3CA-4A18-AE77-B28DF56C55B5}" presName="root2" presStyleCnt="0"/>
      <dgm:spPr/>
      <dgm:t>
        <a:bodyPr/>
        <a:lstStyle/>
        <a:p>
          <a:endParaRPr lang="ru-RU"/>
        </a:p>
      </dgm:t>
    </dgm:pt>
    <dgm:pt modelId="{276E55F8-DA7F-4F95-8DC2-4B7F8B4E792F}" type="pres">
      <dgm:prSet presAssocID="{B39B9F93-F3CA-4A18-AE77-B28DF56C55B5}" presName="LevelTwoTextNode" presStyleLbl="node4" presStyleIdx="7" presStyleCnt="14" custScaleX="213356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B9875E-8153-4828-B464-93D7471A7E90}" type="pres">
      <dgm:prSet presAssocID="{B39B9F93-F3CA-4A18-AE77-B28DF56C55B5}" presName="level3hierChild" presStyleCnt="0"/>
      <dgm:spPr/>
      <dgm:t>
        <a:bodyPr/>
        <a:lstStyle/>
        <a:p>
          <a:endParaRPr lang="ru-RU"/>
        </a:p>
      </dgm:t>
    </dgm:pt>
    <dgm:pt modelId="{6432F171-EC04-4AC9-B90F-46D0231B37A2}" type="pres">
      <dgm:prSet presAssocID="{019E35A0-C17F-4BA6-BC99-7893DAB0CCF6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6DA5EFA5-3598-429A-A620-B52B332832BD}" type="pres">
      <dgm:prSet presAssocID="{019E35A0-C17F-4BA6-BC99-7893DAB0CCF6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4DA2254-8C02-447D-AE70-97EBEF1B3269}" type="pres">
      <dgm:prSet presAssocID="{3CEAEC97-8A97-40B9-98B8-25C323A14208}" presName="root2" presStyleCnt="0"/>
      <dgm:spPr/>
      <dgm:t>
        <a:bodyPr/>
        <a:lstStyle/>
        <a:p>
          <a:endParaRPr lang="ru-RU"/>
        </a:p>
      </dgm:t>
    </dgm:pt>
    <dgm:pt modelId="{E4C79E1B-EE55-4813-8318-0DFB15384940}" type="pres">
      <dgm:prSet presAssocID="{3CEAEC97-8A97-40B9-98B8-25C323A14208}" presName="LevelTwoTextNode" presStyleLbl="node2" presStyleIdx="4" presStyleCnt="7" custScaleX="130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CDBEE-AE70-426B-9424-DA0E9C859BFF}" type="pres">
      <dgm:prSet presAssocID="{3CEAEC97-8A97-40B9-98B8-25C323A14208}" presName="level3hierChild" presStyleCnt="0"/>
      <dgm:spPr/>
      <dgm:t>
        <a:bodyPr/>
        <a:lstStyle/>
        <a:p>
          <a:endParaRPr lang="ru-RU"/>
        </a:p>
      </dgm:t>
    </dgm:pt>
    <dgm:pt modelId="{A2090EF8-CE93-4A13-AE71-9C53858AB80C}" type="pres">
      <dgm:prSet presAssocID="{E810742F-637E-4CCE-A084-E415D51BA89D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187AC3BF-C6C4-42B7-B0EF-43ECD50B057A}" type="pres">
      <dgm:prSet presAssocID="{E810742F-637E-4CCE-A084-E415D51BA89D}" presName="connTx" presStyleLbl="parChTrans1D3" presStyleIdx="4" presStyleCnt="7"/>
      <dgm:spPr/>
      <dgm:t>
        <a:bodyPr/>
        <a:lstStyle/>
        <a:p>
          <a:endParaRPr lang="ru-RU"/>
        </a:p>
      </dgm:t>
    </dgm:pt>
    <dgm:pt modelId="{B585E68F-4F1D-4406-8E15-DCD06D6BA57A}" type="pres">
      <dgm:prSet presAssocID="{A494B409-612E-4873-AEE2-009AD0CDC316}" presName="root2" presStyleCnt="0"/>
      <dgm:spPr/>
      <dgm:t>
        <a:bodyPr/>
        <a:lstStyle/>
        <a:p>
          <a:endParaRPr lang="ru-RU"/>
        </a:p>
      </dgm:t>
    </dgm:pt>
    <dgm:pt modelId="{A54B2A97-CF41-4770-8911-FE54905F9C7F}" type="pres">
      <dgm:prSet presAssocID="{A494B409-612E-4873-AEE2-009AD0CDC316}" presName="LevelTwoTextNode" presStyleLbl="node3" presStyleIdx="4" presStyleCnt="7" custScaleX="157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6C3F3-DA0A-467E-90B9-F0618ECB1BF6}" type="pres">
      <dgm:prSet presAssocID="{A494B409-612E-4873-AEE2-009AD0CDC316}" presName="level3hierChild" presStyleCnt="0"/>
      <dgm:spPr/>
      <dgm:t>
        <a:bodyPr/>
        <a:lstStyle/>
        <a:p>
          <a:endParaRPr lang="ru-RU"/>
        </a:p>
      </dgm:t>
    </dgm:pt>
    <dgm:pt modelId="{2F7493C5-1837-4B49-841F-2D2FD4E575E7}" type="pres">
      <dgm:prSet presAssocID="{355003C5-CB9E-43C0-B6E3-BB801DE10188}" presName="conn2-1" presStyleLbl="parChTrans1D4" presStyleIdx="8" presStyleCnt="14"/>
      <dgm:spPr/>
      <dgm:t>
        <a:bodyPr/>
        <a:lstStyle/>
        <a:p>
          <a:endParaRPr lang="ru-RU"/>
        </a:p>
      </dgm:t>
    </dgm:pt>
    <dgm:pt modelId="{3F091EA0-FC68-419C-8477-272B9BAF0D18}" type="pres">
      <dgm:prSet presAssocID="{355003C5-CB9E-43C0-B6E3-BB801DE10188}" presName="connTx" presStyleLbl="parChTrans1D4" presStyleIdx="8" presStyleCnt="14"/>
      <dgm:spPr/>
      <dgm:t>
        <a:bodyPr/>
        <a:lstStyle/>
        <a:p>
          <a:endParaRPr lang="ru-RU"/>
        </a:p>
      </dgm:t>
    </dgm:pt>
    <dgm:pt modelId="{5CC07BB8-88F9-406B-B9B0-10EEB40176E1}" type="pres">
      <dgm:prSet presAssocID="{6055F6B0-82A4-4A0F-9655-919D27B73A3C}" presName="root2" presStyleCnt="0"/>
      <dgm:spPr/>
      <dgm:t>
        <a:bodyPr/>
        <a:lstStyle/>
        <a:p>
          <a:endParaRPr lang="ru-RU"/>
        </a:p>
      </dgm:t>
    </dgm:pt>
    <dgm:pt modelId="{730CC658-D499-4FA5-847E-211C344CEDA6}" type="pres">
      <dgm:prSet presAssocID="{6055F6B0-82A4-4A0F-9655-919D27B73A3C}" presName="LevelTwoTextNode" presStyleLbl="node4" presStyleIdx="8" presStyleCnt="14" custScaleX="213470" custScaleY="46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32DC17-06FF-43DC-BE15-CF7D9CB43AF1}" type="pres">
      <dgm:prSet presAssocID="{6055F6B0-82A4-4A0F-9655-919D27B73A3C}" presName="level3hierChild" presStyleCnt="0"/>
      <dgm:spPr/>
      <dgm:t>
        <a:bodyPr/>
        <a:lstStyle/>
        <a:p>
          <a:endParaRPr lang="ru-RU"/>
        </a:p>
      </dgm:t>
    </dgm:pt>
    <dgm:pt modelId="{14593355-BB76-4824-AAD3-30B8FB6246FD}" type="pres">
      <dgm:prSet presAssocID="{405772DB-A00E-4542-9DD6-75E259D7F911}" presName="conn2-1" presStyleLbl="parChTrans1D4" presStyleIdx="9" presStyleCnt="14"/>
      <dgm:spPr/>
      <dgm:t>
        <a:bodyPr/>
        <a:lstStyle/>
        <a:p>
          <a:endParaRPr lang="ru-RU"/>
        </a:p>
      </dgm:t>
    </dgm:pt>
    <dgm:pt modelId="{CA260895-C118-450B-A6C4-6BEBBD093A60}" type="pres">
      <dgm:prSet presAssocID="{405772DB-A00E-4542-9DD6-75E259D7F911}" presName="connTx" presStyleLbl="parChTrans1D4" presStyleIdx="9" presStyleCnt="14"/>
      <dgm:spPr/>
      <dgm:t>
        <a:bodyPr/>
        <a:lstStyle/>
        <a:p>
          <a:endParaRPr lang="ru-RU"/>
        </a:p>
      </dgm:t>
    </dgm:pt>
    <dgm:pt modelId="{9584A746-45A5-45F1-8EDA-1621A5780E2C}" type="pres">
      <dgm:prSet presAssocID="{8FFD7FFB-FA91-4DBB-93AF-DA57BE7EC838}" presName="root2" presStyleCnt="0"/>
      <dgm:spPr/>
      <dgm:t>
        <a:bodyPr/>
        <a:lstStyle/>
        <a:p>
          <a:endParaRPr lang="ru-RU"/>
        </a:p>
      </dgm:t>
    </dgm:pt>
    <dgm:pt modelId="{173ADBBE-2696-42B9-BCFC-7E99C599D713}" type="pres">
      <dgm:prSet presAssocID="{8FFD7FFB-FA91-4DBB-93AF-DA57BE7EC838}" presName="LevelTwoTextNode" presStyleLbl="node4" presStyleIdx="9" presStyleCnt="14" custScaleX="213470" custScaleY="47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A2258B-7AC9-4C7D-9455-A711C9918B0F}" type="pres">
      <dgm:prSet presAssocID="{8FFD7FFB-FA91-4DBB-93AF-DA57BE7EC838}" presName="level3hierChild" presStyleCnt="0"/>
      <dgm:spPr/>
      <dgm:t>
        <a:bodyPr/>
        <a:lstStyle/>
        <a:p>
          <a:endParaRPr lang="ru-RU"/>
        </a:p>
      </dgm:t>
    </dgm:pt>
    <dgm:pt modelId="{9A6DA362-CF81-4EE7-AAAA-0EC4E414F408}" type="pres">
      <dgm:prSet presAssocID="{1428FFE3-7461-44B3-84FF-4917CD54FD59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77789784-837B-43A3-993D-93A0E56230B7}" type="pres">
      <dgm:prSet presAssocID="{1428FFE3-7461-44B3-84FF-4917CD54FD5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6C61C85-EE21-4C05-8E2F-7D6615B4F35A}" type="pres">
      <dgm:prSet presAssocID="{E8393BF3-9CCB-475A-924E-D29961F5A635}" presName="root2" presStyleCnt="0"/>
      <dgm:spPr/>
      <dgm:t>
        <a:bodyPr/>
        <a:lstStyle/>
        <a:p>
          <a:endParaRPr lang="ru-RU"/>
        </a:p>
      </dgm:t>
    </dgm:pt>
    <dgm:pt modelId="{1199E6E6-0D82-4948-948C-35A02E7A8DF4}" type="pres">
      <dgm:prSet presAssocID="{E8393BF3-9CCB-475A-924E-D29961F5A635}" presName="LevelTwoTextNode" presStyleLbl="node2" presStyleIdx="5" presStyleCnt="7" custScaleX="130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9ADE2-C888-4B7E-96CA-298B57003861}" type="pres">
      <dgm:prSet presAssocID="{E8393BF3-9CCB-475A-924E-D29961F5A635}" presName="level3hierChild" presStyleCnt="0"/>
      <dgm:spPr/>
      <dgm:t>
        <a:bodyPr/>
        <a:lstStyle/>
        <a:p>
          <a:endParaRPr lang="ru-RU"/>
        </a:p>
      </dgm:t>
    </dgm:pt>
    <dgm:pt modelId="{8B541F69-D0D9-4E3B-998C-BD4F72AD5664}" type="pres">
      <dgm:prSet presAssocID="{2F4D3F2D-C177-40F0-9ACB-D2279C1D4847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C01EB200-0BB0-41FD-8D3E-D152601EAAFE}" type="pres">
      <dgm:prSet presAssocID="{2F4D3F2D-C177-40F0-9ACB-D2279C1D4847}" presName="connTx" presStyleLbl="parChTrans1D3" presStyleIdx="5" presStyleCnt="7"/>
      <dgm:spPr/>
      <dgm:t>
        <a:bodyPr/>
        <a:lstStyle/>
        <a:p>
          <a:endParaRPr lang="ru-RU"/>
        </a:p>
      </dgm:t>
    </dgm:pt>
    <dgm:pt modelId="{191CC0F5-3D8E-48C8-A2A9-977397C0841C}" type="pres">
      <dgm:prSet presAssocID="{5813E4F3-82FD-42B6-8471-92C6953C1035}" presName="root2" presStyleCnt="0"/>
      <dgm:spPr/>
      <dgm:t>
        <a:bodyPr/>
        <a:lstStyle/>
        <a:p>
          <a:endParaRPr lang="ru-RU"/>
        </a:p>
      </dgm:t>
    </dgm:pt>
    <dgm:pt modelId="{D3B2DB35-7362-4B32-9FDB-A4F425209685}" type="pres">
      <dgm:prSet presAssocID="{5813E4F3-82FD-42B6-8471-92C6953C1035}" presName="LevelTwoTextNode" presStyleLbl="node3" presStyleIdx="5" presStyleCnt="7" custScaleX="157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9AB3A8-4731-4E3C-9B8A-112A09FAB3A3}" type="pres">
      <dgm:prSet presAssocID="{5813E4F3-82FD-42B6-8471-92C6953C1035}" presName="level3hierChild" presStyleCnt="0"/>
      <dgm:spPr/>
      <dgm:t>
        <a:bodyPr/>
        <a:lstStyle/>
        <a:p>
          <a:endParaRPr lang="ru-RU"/>
        </a:p>
      </dgm:t>
    </dgm:pt>
    <dgm:pt modelId="{3BD2D0B4-FD2C-4751-BD28-8C685C84C0A1}" type="pres">
      <dgm:prSet presAssocID="{AC419808-5189-4A7D-9017-E6700C5FAB8C}" presName="conn2-1" presStyleLbl="parChTrans1D4" presStyleIdx="10" presStyleCnt="14"/>
      <dgm:spPr/>
      <dgm:t>
        <a:bodyPr/>
        <a:lstStyle/>
        <a:p>
          <a:endParaRPr lang="ru-RU"/>
        </a:p>
      </dgm:t>
    </dgm:pt>
    <dgm:pt modelId="{DB22F1FA-ED13-4A9E-8EDF-EC0C8B4A6AC0}" type="pres">
      <dgm:prSet presAssocID="{AC419808-5189-4A7D-9017-E6700C5FAB8C}" presName="connTx" presStyleLbl="parChTrans1D4" presStyleIdx="10" presStyleCnt="14"/>
      <dgm:spPr/>
      <dgm:t>
        <a:bodyPr/>
        <a:lstStyle/>
        <a:p>
          <a:endParaRPr lang="ru-RU"/>
        </a:p>
      </dgm:t>
    </dgm:pt>
    <dgm:pt modelId="{D10636FF-48FF-4C24-8F2A-43188D3B8758}" type="pres">
      <dgm:prSet presAssocID="{80D31F4E-5011-4109-BBEE-0225CF6F6E5D}" presName="root2" presStyleCnt="0"/>
      <dgm:spPr/>
      <dgm:t>
        <a:bodyPr/>
        <a:lstStyle/>
        <a:p>
          <a:endParaRPr lang="ru-RU"/>
        </a:p>
      </dgm:t>
    </dgm:pt>
    <dgm:pt modelId="{F58CCE09-FD3C-4150-9EA3-49FE2EB13EA2}" type="pres">
      <dgm:prSet presAssocID="{80D31F4E-5011-4109-BBEE-0225CF6F6E5D}" presName="LevelTwoTextNode" presStyleLbl="node4" presStyleIdx="10" presStyleCnt="14" custScaleX="213588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6133C-E002-4F4F-9D28-07E3B4710D3C}" type="pres">
      <dgm:prSet presAssocID="{80D31F4E-5011-4109-BBEE-0225CF6F6E5D}" presName="level3hierChild" presStyleCnt="0"/>
      <dgm:spPr/>
      <dgm:t>
        <a:bodyPr/>
        <a:lstStyle/>
        <a:p>
          <a:endParaRPr lang="ru-RU"/>
        </a:p>
      </dgm:t>
    </dgm:pt>
    <dgm:pt modelId="{63782ECC-06CC-4182-9B3D-62D14E20CF11}" type="pres">
      <dgm:prSet presAssocID="{084C5203-739C-474D-811E-0D68575FC5C4}" presName="conn2-1" presStyleLbl="parChTrans1D4" presStyleIdx="11" presStyleCnt="14"/>
      <dgm:spPr/>
      <dgm:t>
        <a:bodyPr/>
        <a:lstStyle/>
        <a:p>
          <a:endParaRPr lang="ru-RU"/>
        </a:p>
      </dgm:t>
    </dgm:pt>
    <dgm:pt modelId="{9455736B-2513-4BF0-8B8B-0F7303C02C42}" type="pres">
      <dgm:prSet presAssocID="{084C5203-739C-474D-811E-0D68575FC5C4}" presName="connTx" presStyleLbl="parChTrans1D4" presStyleIdx="11" presStyleCnt="14"/>
      <dgm:spPr/>
      <dgm:t>
        <a:bodyPr/>
        <a:lstStyle/>
        <a:p>
          <a:endParaRPr lang="ru-RU"/>
        </a:p>
      </dgm:t>
    </dgm:pt>
    <dgm:pt modelId="{899D2792-059C-43B6-81C1-62996B1661A4}" type="pres">
      <dgm:prSet presAssocID="{F93AFD96-6BDA-4D4A-9FDF-A20AB8757D32}" presName="root2" presStyleCnt="0"/>
      <dgm:spPr/>
      <dgm:t>
        <a:bodyPr/>
        <a:lstStyle/>
        <a:p>
          <a:endParaRPr lang="ru-RU"/>
        </a:p>
      </dgm:t>
    </dgm:pt>
    <dgm:pt modelId="{244F5724-EDBA-404D-B10A-B52FB538B989}" type="pres">
      <dgm:prSet presAssocID="{F93AFD96-6BDA-4D4A-9FDF-A20AB8757D32}" presName="LevelTwoTextNode" presStyleLbl="node4" presStyleIdx="11" presStyleCnt="14" custScaleX="213588" custScaleY="46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C1F30-C626-445C-9EE9-8E4A807FA85C}" type="pres">
      <dgm:prSet presAssocID="{F93AFD96-6BDA-4D4A-9FDF-A20AB8757D32}" presName="level3hierChild" presStyleCnt="0"/>
      <dgm:spPr/>
      <dgm:t>
        <a:bodyPr/>
        <a:lstStyle/>
        <a:p>
          <a:endParaRPr lang="ru-RU"/>
        </a:p>
      </dgm:t>
    </dgm:pt>
    <dgm:pt modelId="{7B13711B-F748-4003-A244-E5373DDE7027}" type="pres">
      <dgm:prSet presAssocID="{4EABD3E9-3331-4D36-B86C-3318743447D7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086C10A2-51B6-4514-8093-285B0F219121}" type="pres">
      <dgm:prSet presAssocID="{4EABD3E9-3331-4D36-B86C-3318743447D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59A155A-4E64-4983-95B4-647B227E2689}" type="pres">
      <dgm:prSet presAssocID="{CDBEE962-0CBF-43C7-A8CF-3B53A0420187}" presName="root2" presStyleCnt="0"/>
      <dgm:spPr/>
      <dgm:t>
        <a:bodyPr/>
        <a:lstStyle/>
        <a:p>
          <a:endParaRPr lang="ru-RU"/>
        </a:p>
      </dgm:t>
    </dgm:pt>
    <dgm:pt modelId="{602FD584-D358-474D-BB72-E926C947CAB2}" type="pres">
      <dgm:prSet presAssocID="{CDBEE962-0CBF-43C7-A8CF-3B53A0420187}" presName="LevelTwoTextNode" presStyleLbl="node2" presStyleIdx="6" presStyleCnt="7" custScaleX="130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AD8C4-038A-4AE5-8BD6-8CD940B496FC}" type="pres">
      <dgm:prSet presAssocID="{CDBEE962-0CBF-43C7-A8CF-3B53A0420187}" presName="level3hierChild" presStyleCnt="0"/>
      <dgm:spPr/>
      <dgm:t>
        <a:bodyPr/>
        <a:lstStyle/>
        <a:p>
          <a:endParaRPr lang="ru-RU"/>
        </a:p>
      </dgm:t>
    </dgm:pt>
    <dgm:pt modelId="{BDE71574-0400-43BB-BBC3-7ECBC1ADF135}" type="pres">
      <dgm:prSet presAssocID="{B29D7FB1-02AA-49C5-8223-9006FA104466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33FAD44F-1656-44DF-ADAB-1079D237516E}" type="pres">
      <dgm:prSet presAssocID="{B29D7FB1-02AA-49C5-8223-9006FA104466}" presName="connTx" presStyleLbl="parChTrans1D3" presStyleIdx="6" presStyleCnt="7"/>
      <dgm:spPr/>
      <dgm:t>
        <a:bodyPr/>
        <a:lstStyle/>
        <a:p>
          <a:endParaRPr lang="ru-RU"/>
        </a:p>
      </dgm:t>
    </dgm:pt>
    <dgm:pt modelId="{CD9CFFDC-F97A-4082-A7AA-353A64D914FA}" type="pres">
      <dgm:prSet presAssocID="{C2A7A5D9-B930-48FF-8E3A-1C1E7DC599D8}" presName="root2" presStyleCnt="0"/>
      <dgm:spPr/>
      <dgm:t>
        <a:bodyPr/>
        <a:lstStyle/>
        <a:p>
          <a:endParaRPr lang="ru-RU"/>
        </a:p>
      </dgm:t>
    </dgm:pt>
    <dgm:pt modelId="{1669A40F-6E52-4289-ABD3-29BE5388DD1F}" type="pres">
      <dgm:prSet presAssocID="{C2A7A5D9-B930-48FF-8E3A-1C1E7DC599D8}" presName="LevelTwoTextNode" presStyleLbl="node3" presStyleIdx="6" presStyleCnt="7" custScaleX="157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AC3EA8-B540-4146-94E6-8A4C52E33EB8}" type="pres">
      <dgm:prSet presAssocID="{C2A7A5D9-B930-48FF-8E3A-1C1E7DC599D8}" presName="level3hierChild" presStyleCnt="0"/>
      <dgm:spPr/>
      <dgm:t>
        <a:bodyPr/>
        <a:lstStyle/>
        <a:p>
          <a:endParaRPr lang="ru-RU"/>
        </a:p>
      </dgm:t>
    </dgm:pt>
    <dgm:pt modelId="{4E67844A-9214-4F0B-A7B9-59F2023AB41B}" type="pres">
      <dgm:prSet presAssocID="{03A99598-E8D0-4C83-836A-02C17F34B3BB}" presName="conn2-1" presStyleLbl="parChTrans1D4" presStyleIdx="12" presStyleCnt="14"/>
      <dgm:spPr/>
      <dgm:t>
        <a:bodyPr/>
        <a:lstStyle/>
        <a:p>
          <a:endParaRPr lang="ru-RU"/>
        </a:p>
      </dgm:t>
    </dgm:pt>
    <dgm:pt modelId="{88A24B55-2C8B-4240-A7D3-C26BE1BA4F0A}" type="pres">
      <dgm:prSet presAssocID="{03A99598-E8D0-4C83-836A-02C17F34B3BB}" presName="connTx" presStyleLbl="parChTrans1D4" presStyleIdx="12" presStyleCnt="14"/>
      <dgm:spPr/>
      <dgm:t>
        <a:bodyPr/>
        <a:lstStyle/>
        <a:p>
          <a:endParaRPr lang="ru-RU"/>
        </a:p>
      </dgm:t>
    </dgm:pt>
    <dgm:pt modelId="{9AECD6DD-93F4-4136-BE13-DCF1471E1DA6}" type="pres">
      <dgm:prSet presAssocID="{2B53555C-1CE0-4331-A4A3-31C3EC7AA7BD}" presName="root2" presStyleCnt="0"/>
      <dgm:spPr/>
      <dgm:t>
        <a:bodyPr/>
        <a:lstStyle/>
        <a:p>
          <a:endParaRPr lang="ru-RU"/>
        </a:p>
      </dgm:t>
    </dgm:pt>
    <dgm:pt modelId="{6A0E131F-E5B2-4590-8C61-49D056DFB5DD}" type="pres">
      <dgm:prSet presAssocID="{2B53555C-1CE0-4331-A4A3-31C3EC7AA7BD}" presName="LevelTwoTextNode" presStyleLbl="node4" presStyleIdx="12" presStyleCnt="14" custScaleX="213588" custScaleY="4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DE989-5E84-4263-916F-A1CBA00AD973}" type="pres">
      <dgm:prSet presAssocID="{2B53555C-1CE0-4331-A4A3-31C3EC7AA7BD}" presName="level3hierChild" presStyleCnt="0"/>
      <dgm:spPr/>
      <dgm:t>
        <a:bodyPr/>
        <a:lstStyle/>
        <a:p>
          <a:endParaRPr lang="ru-RU"/>
        </a:p>
      </dgm:t>
    </dgm:pt>
    <dgm:pt modelId="{F51BADD6-591A-4CF8-8EC2-2862EF988AE2}" type="pres">
      <dgm:prSet presAssocID="{A14FBC28-5D67-4E25-AC07-34794E075E55}" presName="conn2-1" presStyleLbl="parChTrans1D4" presStyleIdx="13" presStyleCnt="14"/>
      <dgm:spPr/>
      <dgm:t>
        <a:bodyPr/>
        <a:lstStyle/>
        <a:p>
          <a:endParaRPr lang="ru-RU"/>
        </a:p>
      </dgm:t>
    </dgm:pt>
    <dgm:pt modelId="{CE71B4AD-B724-47FD-BB61-16AA8D78A545}" type="pres">
      <dgm:prSet presAssocID="{A14FBC28-5D67-4E25-AC07-34794E075E55}" presName="connTx" presStyleLbl="parChTrans1D4" presStyleIdx="13" presStyleCnt="14"/>
      <dgm:spPr/>
      <dgm:t>
        <a:bodyPr/>
        <a:lstStyle/>
        <a:p>
          <a:endParaRPr lang="ru-RU"/>
        </a:p>
      </dgm:t>
    </dgm:pt>
    <dgm:pt modelId="{962B3445-7637-4BB3-826C-4985B5692022}" type="pres">
      <dgm:prSet presAssocID="{1AACFEE9-9085-44EE-9DA1-5726FB057F7D}" presName="root2" presStyleCnt="0"/>
      <dgm:spPr/>
      <dgm:t>
        <a:bodyPr/>
        <a:lstStyle/>
        <a:p>
          <a:endParaRPr lang="ru-RU"/>
        </a:p>
      </dgm:t>
    </dgm:pt>
    <dgm:pt modelId="{A4345214-0403-48CA-A719-B460621CC2F6}" type="pres">
      <dgm:prSet presAssocID="{1AACFEE9-9085-44EE-9DA1-5726FB057F7D}" presName="LevelTwoTextNode" presStyleLbl="node4" presStyleIdx="13" presStyleCnt="14" custScaleX="213588" custScaleY="45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25677-F775-4E64-A17C-3FC3327DEEA4}" type="pres">
      <dgm:prSet presAssocID="{1AACFEE9-9085-44EE-9DA1-5726FB057F7D}" presName="level3hierChild" presStyleCnt="0"/>
      <dgm:spPr/>
      <dgm:t>
        <a:bodyPr/>
        <a:lstStyle/>
        <a:p>
          <a:endParaRPr lang="ru-RU"/>
        </a:p>
      </dgm:t>
    </dgm:pt>
  </dgm:ptLst>
  <dgm:cxnLst>
    <dgm:cxn modelId="{091E48B5-BFF7-40EB-BAFD-1F828103782C}" type="presOf" srcId="{4EABD3E9-3331-4D36-B86C-3318743447D7}" destId="{7B13711B-F748-4003-A244-E5373DDE7027}" srcOrd="0" destOrd="0" presId="urn:microsoft.com/office/officeart/2008/layout/HorizontalMultiLevelHierarchy"/>
    <dgm:cxn modelId="{BE3E221B-6BDF-4C73-BF74-90B7B4DFF877}" srcId="{A494B409-612E-4873-AEE2-009AD0CDC316}" destId="{6055F6B0-82A4-4A0F-9655-919D27B73A3C}" srcOrd="0" destOrd="0" parTransId="{355003C5-CB9E-43C0-B6E3-BB801DE10188}" sibTransId="{FAC40338-9BA8-4ED3-B541-123C671EEC80}"/>
    <dgm:cxn modelId="{4925E768-29EF-4404-AC26-866C2A768E18}" type="presOf" srcId="{0188C1F5-E01E-4C3B-BBD4-EBA4136D3962}" destId="{66C43E40-8A2E-434F-BBAE-C3E9F1C9F5AA}" srcOrd="0" destOrd="0" presId="urn:microsoft.com/office/officeart/2008/layout/HorizontalMultiLevelHierarchy"/>
    <dgm:cxn modelId="{F5C1A995-49A2-4068-A5A3-4422C69AAD4F}" srcId="{EF551FBA-EE77-4FF8-B486-7D21154E60AA}" destId="{4AB7F000-AC3F-48B3-93B4-DFAF6D138DF6}" srcOrd="0" destOrd="0" parTransId="{E6E5DB72-146D-4F32-9063-1462B2165946}" sibTransId="{0FE5A22D-12C6-48CE-B44B-B547A2DCF415}"/>
    <dgm:cxn modelId="{8A13C880-73FA-437D-8E13-BE9558EBBA54}" type="presOf" srcId="{04434E9E-F568-4D19-8B42-0D8FE63D37DB}" destId="{0B981676-C757-480C-B2F4-534DAC09B406}" srcOrd="0" destOrd="0" presId="urn:microsoft.com/office/officeart/2008/layout/HorizontalMultiLevelHierarchy"/>
    <dgm:cxn modelId="{991386F0-0D6A-4E8C-A3EC-ED150703D874}" srcId="{9EB73F51-DE42-46D4-9AD5-20E60BFA54F0}" destId="{1CB8F15B-9E83-415E-9DE7-93832D1DA902}" srcOrd="0" destOrd="0" parTransId="{86111A0B-2B3B-4C71-AFA6-420AC3EF44FC}" sibTransId="{987640C2-74FD-42D8-9D8B-5D9285CC7364}"/>
    <dgm:cxn modelId="{A87D9470-A4FB-431F-B3E3-E7D44063A570}" type="presOf" srcId="{6055F6B0-82A4-4A0F-9655-919D27B73A3C}" destId="{730CC658-D499-4FA5-847E-211C344CEDA6}" srcOrd="0" destOrd="0" presId="urn:microsoft.com/office/officeart/2008/layout/HorizontalMultiLevelHierarchy"/>
    <dgm:cxn modelId="{E2A4907A-5DCE-4339-987A-63D606807E4D}" type="presOf" srcId="{86111A0B-2B3B-4C71-AFA6-420AC3EF44FC}" destId="{9D1C9A6D-2572-4CAA-8C82-588B5B97791B}" srcOrd="0" destOrd="0" presId="urn:microsoft.com/office/officeart/2008/layout/HorizontalMultiLevelHierarchy"/>
    <dgm:cxn modelId="{4BCBBE6A-6052-4CE0-8E5F-47C260407136}" srcId="{A494B409-612E-4873-AEE2-009AD0CDC316}" destId="{8FFD7FFB-FA91-4DBB-93AF-DA57BE7EC838}" srcOrd="1" destOrd="0" parTransId="{405772DB-A00E-4542-9DD6-75E259D7F911}" sibTransId="{0991A289-458E-427E-AE5A-E36940D5FEE4}"/>
    <dgm:cxn modelId="{513CB021-3498-48A2-A79B-7144324DA185}" srcId="{DB60E071-78EC-4C29-9EC2-1583AB2212B7}" destId="{9EB73F51-DE42-46D4-9AD5-20E60BFA54F0}" srcOrd="3" destOrd="0" parTransId="{D907ED71-C5C7-425B-9D60-319D791D9E43}" sibTransId="{D7804308-09EE-4ADE-9678-456FC3517742}"/>
    <dgm:cxn modelId="{EFD6A7F8-7454-43CC-B93E-7F67B6B01914}" type="presOf" srcId="{955CC10C-5EFA-4830-9F0E-DFD9B317BEA9}" destId="{7E7E5CA3-A3CE-4BB9-9A5E-1B2A6F4F3F6E}" srcOrd="0" destOrd="0" presId="urn:microsoft.com/office/officeart/2008/layout/HorizontalMultiLevelHierarchy"/>
    <dgm:cxn modelId="{D1FE9C91-C5D9-45FD-8702-FCE2F644FCA4}" type="presOf" srcId="{53E92AC3-AB86-40A5-884E-201C1043C44E}" destId="{25D75034-58E5-4DBA-AAA9-A8C047A37DBA}" srcOrd="1" destOrd="0" presId="urn:microsoft.com/office/officeart/2008/layout/HorizontalMultiLevelHierarchy"/>
    <dgm:cxn modelId="{BB8F0E7B-F06B-4B26-8FA5-A5D068A575F1}" type="presOf" srcId="{B5903FA7-DCB3-445A-BFF1-D85EEBC94255}" destId="{6EC7DDD7-7044-430D-8CC2-CB0611B6F1C0}" srcOrd="1" destOrd="0" presId="urn:microsoft.com/office/officeart/2008/layout/HorizontalMultiLevelHierarchy"/>
    <dgm:cxn modelId="{ABB57663-BA8A-4855-A527-2ABC6FFAF0CE}" srcId="{CDBEE962-0CBF-43C7-A8CF-3B53A0420187}" destId="{C2A7A5D9-B930-48FF-8E3A-1C1E7DC599D8}" srcOrd="0" destOrd="0" parTransId="{B29D7FB1-02AA-49C5-8223-9006FA104466}" sibTransId="{4A21533C-2CCB-43B8-965E-6ECD450A57C2}"/>
    <dgm:cxn modelId="{AB64338F-01A9-4B59-9020-6778A01E3F0C}" type="presOf" srcId="{B29D7FB1-02AA-49C5-8223-9006FA104466}" destId="{33FAD44F-1656-44DF-ADAB-1079D237516E}" srcOrd="1" destOrd="0" presId="urn:microsoft.com/office/officeart/2008/layout/HorizontalMultiLevelHierarchy"/>
    <dgm:cxn modelId="{006EF758-9266-4A8F-823A-36207E94EBA4}" srcId="{91517973-D51F-4363-B9A3-AEE6E0F85012}" destId="{04434E9E-F568-4D19-8B42-0D8FE63D37DB}" srcOrd="0" destOrd="0" parTransId="{A0872DFC-D073-4154-B8C5-833F1BD80E07}" sibTransId="{1816DDEF-F0FC-4ECB-AD31-401E170F99AB}"/>
    <dgm:cxn modelId="{34A66400-3D68-4DD8-B744-018DADD8E428}" type="presOf" srcId="{405772DB-A00E-4542-9DD6-75E259D7F911}" destId="{CA260895-C118-450B-A6C4-6BEBBD093A60}" srcOrd="1" destOrd="0" presId="urn:microsoft.com/office/officeart/2008/layout/HorizontalMultiLevelHierarchy"/>
    <dgm:cxn modelId="{2A720FB1-7A0F-4DF3-97D3-B3DBE2C39C78}" type="presOf" srcId="{91517973-D51F-4363-B9A3-AEE6E0F85012}" destId="{515F87F4-B5DB-41C8-BBCC-ACD7C1EA814B}" srcOrd="0" destOrd="0" presId="urn:microsoft.com/office/officeart/2008/layout/HorizontalMultiLevelHierarchy"/>
    <dgm:cxn modelId="{ECB1E7EB-2C79-4CDB-8BE7-E65DA0CA778B}" type="presOf" srcId="{019E35A0-C17F-4BA6-BC99-7893DAB0CCF6}" destId="{6DA5EFA5-3598-429A-A620-B52B332832BD}" srcOrd="1" destOrd="0" presId="urn:microsoft.com/office/officeart/2008/layout/HorizontalMultiLevelHierarchy"/>
    <dgm:cxn modelId="{1E01726A-CBD0-44AE-B684-EB2121258AEC}" type="presOf" srcId="{DB60E071-78EC-4C29-9EC2-1583AB2212B7}" destId="{BA312D18-65BA-4572-B857-62B523F94FC8}" srcOrd="0" destOrd="0" presId="urn:microsoft.com/office/officeart/2008/layout/HorizontalMultiLevelHierarchy"/>
    <dgm:cxn modelId="{1E350A9D-E7D4-482A-983F-973AC3F9D660}" type="presOf" srcId="{54A93EBF-4FAD-442C-921A-A000C353BD6E}" destId="{3D4E52FB-ECE1-4F96-A4EE-9AF684BC7B3E}" srcOrd="1" destOrd="0" presId="urn:microsoft.com/office/officeart/2008/layout/HorizontalMultiLevelHierarchy"/>
    <dgm:cxn modelId="{096BAAE5-B482-4D64-A970-44D109426FF3}" type="presOf" srcId="{A0872DFC-D073-4154-B8C5-833F1BD80E07}" destId="{BC01AAFE-292A-481E-8292-EE6B8E9D1DE4}" srcOrd="1" destOrd="0" presId="urn:microsoft.com/office/officeart/2008/layout/HorizontalMultiLevelHierarchy"/>
    <dgm:cxn modelId="{13EE2364-06B5-4BD3-8194-602F718BC06E}" srcId="{DB60E071-78EC-4C29-9EC2-1583AB2212B7}" destId="{CDBEE962-0CBF-43C7-A8CF-3B53A0420187}" srcOrd="6" destOrd="0" parTransId="{4EABD3E9-3331-4D36-B86C-3318743447D7}" sibTransId="{7534E6C2-2782-4928-9A52-C2C670F3914C}"/>
    <dgm:cxn modelId="{9C3946D2-6241-44E8-B6C5-509CAE5769F8}" type="presOf" srcId="{A0872DFC-D073-4154-B8C5-833F1BD80E07}" destId="{A8C9E733-5483-4796-8D1A-FF5840A15A41}" srcOrd="0" destOrd="0" presId="urn:microsoft.com/office/officeart/2008/layout/HorizontalMultiLevelHierarchy"/>
    <dgm:cxn modelId="{617D47AA-4D0B-4FC0-B9B3-645A93DA052F}" type="presOf" srcId="{1428FFE3-7461-44B3-84FF-4917CD54FD59}" destId="{9A6DA362-CF81-4EE7-AAAA-0EC4E414F408}" srcOrd="0" destOrd="0" presId="urn:microsoft.com/office/officeart/2008/layout/HorizontalMultiLevelHierarchy"/>
    <dgm:cxn modelId="{F482C17D-DB3C-45F1-9A37-9310AE7E097C}" type="presOf" srcId="{C3C4830B-7C02-4AE5-85AE-D6FEF968725C}" destId="{0A6EA91C-031E-4EDD-B779-31231684A2C2}" srcOrd="1" destOrd="0" presId="urn:microsoft.com/office/officeart/2008/layout/HorizontalMultiLevelHierarchy"/>
    <dgm:cxn modelId="{C76DCEA4-BF59-4F21-907B-273A6CE7008A}" type="presOf" srcId="{4EABD3E9-3331-4D36-B86C-3318743447D7}" destId="{086C10A2-51B6-4514-8093-285B0F219121}" srcOrd="1" destOrd="0" presId="urn:microsoft.com/office/officeart/2008/layout/HorizontalMultiLevelHierarchy"/>
    <dgm:cxn modelId="{CBDE2CBB-FC25-4AE3-95A0-8FAED5394E24}" type="presOf" srcId="{FD7CEB61-EC31-477C-B4FA-8F40D88759A5}" destId="{35F3ACC8-0536-4A18-A3E0-529F308045FF}" srcOrd="0" destOrd="0" presId="urn:microsoft.com/office/officeart/2008/layout/HorizontalMultiLevelHierarchy"/>
    <dgm:cxn modelId="{4B56E433-1CC3-42A8-BD44-204960C5C59E}" type="presOf" srcId="{019E35A0-C17F-4BA6-BC99-7893DAB0CCF6}" destId="{6432F171-EC04-4AC9-B90F-46D0231B37A2}" srcOrd="0" destOrd="0" presId="urn:microsoft.com/office/officeart/2008/layout/HorizontalMultiLevelHierarchy"/>
    <dgm:cxn modelId="{AB1C361E-4D06-4423-A8CD-CC3A270BEEDA}" type="presOf" srcId="{53E92AC3-AB86-40A5-884E-201C1043C44E}" destId="{787D1FC0-C080-467D-8469-C21C52917B9B}" srcOrd="0" destOrd="0" presId="urn:microsoft.com/office/officeart/2008/layout/HorizontalMultiLevelHierarchy"/>
    <dgm:cxn modelId="{756EF439-1C1E-4363-B254-E7AB03D266D5}" type="presOf" srcId="{D907ED71-C5C7-425B-9D60-319D791D9E43}" destId="{B8854615-70FD-4165-8348-6FC12A58B01C}" srcOrd="0" destOrd="0" presId="urn:microsoft.com/office/officeart/2008/layout/HorizontalMultiLevelHierarchy"/>
    <dgm:cxn modelId="{66F0D696-5C52-43A8-8E8E-E0BE894EC251}" type="presOf" srcId="{B5903FA7-DCB3-445A-BFF1-D85EEBC94255}" destId="{D3BA66F5-1F57-491D-9703-B944968D42EA}" srcOrd="0" destOrd="0" presId="urn:microsoft.com/office/officeart/2008/layout/HorizontalMultiLevelHierarchy"/>
    <dgm:cxn modelId="{11990443-6E73-4639-8F91-3D6A596B49EE}" type="presOf" srcId="{B39B9F93-F3CA-4A18-AE77-B28DF56C55B5}" destId="{276E55F8-DA7F-4F95-8DC2-4B7F8B4E792F}" srcOrd="0" destOrd="0" presId="urn:microsoft.com/office/officeart/2008/layout/HorizontalMultiLevelHierarchy"/>
    <dgm:cxn modelId="{B95EE080-F3B0-4A69-9837-C0E2A6020CAD}" srcId="{1CB8F15B-9E83-415E-9DE7-93832D1DA902}" destId="{C236CF8B-6933-40FA-90BE-0E9862D21849}" srcOrd="0" destOrd="0" parTransId="{C3C4830B-7C02-4AE5-85AE-D6FEF968725C}" sibTransId="{2E96EA9A-DE1D-4D1C-B88C-6336EA3DD9E2}"/>
    <dgm:cxn modelId="{408F73AA-8125-4375-81AD-8CF25A39FE4F}" type="presOf" srcId="{E810742F-637E-4CCE-A084-E415D51BA89D}" destId="{187AC3BF-C6C4-42B7-B0EF-43ECD50B057A}" srcOrd="1" destOrd="0" presId="urn:microsoft.com/office/officeart/2008/layout/HorizontalMultiLevelHierarchy"/>
    <dgm:cxn modelId="{AEC13B61-17F9-4E8B-9061-3C25E3965433}" type="presOf" srcId="{8FFD7FFB-FA91-4DBB-93AF-DA57BE7EC838}" destId="{173ADBBE-2696-42B9-BCFC-7E99C599D713}" srcOrd="0" destOrd="0" presId="urn:microsoft.com/office/officeart/2008/layout/HorizontalMultiLevelHierarchy"/>
    <dgm:cxn modelId="{65861F23-1A46-4D4C-80D1-8FE3315AA7D8}" type="presOf" srcId="{DAD782D0-F46F-4D1F-8BE3-E0CA4A953382}" destId="{AB42F236-791C-4262-817E-5A3C1431ABC8}" srcOrd="1" destOrd="0" presId="urn:microsoft.com/office/officeart/2008/layout/HorizontalMultiLevelHierarchy"/>
    <dgm:cxn modelId="{275D9BC1-E7A7-4072-932F-FD0B645E2FA0}" type="presOf" srcId="{9EB73F51-DE42-46D4-9AD5-20E60BFA54F0}" destId="{99C171C8-9D5E-4B40-942F-B5C2D8833E8D}" srcOrd="0" destOrd="0" presId="urn:microsoft.com/office/officeart/2008/layout/HorizontalMultiLevelHierarchy"/>
    <dgm:cxn modelId="{0D5F31F8-A80B-4D9A-8E97-DE0AE1B0328C}" type="presOf" srcId="{DAD782D0-F46F-4D1F-8BE3-E0CA4A953382}" destId="{2723F9E8-C83F-4699-878E-DE1420901874}" srcOrd="0" destOrd="0" presId="urn:microsoft.com/office/officeart/2008/layout/HorizontalMultiLevelHierarchy"/>
    <dgm:cxn modelId="{D7AB5F63-68C8-4398-8A3D-AC90514CE05B}" type="presOf" srcId="{955CC10C-5EFA-4830-9F0E-DFD9B317BEA9}" destId="{DCF3AD91-677B-428B-BDDE-F7235636EDB6}" srcOrd="1" destOrd="0" presId="urn:microsoft.com/office/officeart/2008/layout/HorizontalMultiLevelHierarchy"/>
    <dgm:cxn modelId="{27BF391B-963B-48C1-8543-2D619AB4A78F}" srcId="{DB60E071-78EC-4C29-9EC2-1583AB2212B7}" destId="{3CEAEC97-8A97-40B9-98B8-25C323A14208}" srcOrd="4" destOrd="0" parTransId="{019E35A0-C17F-4BA6-BC99-7893DAB0CCF6}" sibTransId="{985337F2-F57C-42AA-B509-6A2F35306C6B}"/>
    <dgm:cxn modelId="{A28C595F-20A5-40A3-924E-0CC73EB4C98D}" type="presOf" srcId="{5813E4F3-82FD-42B6-8471-92C6953C1035}" destId="{D3B2DB35-7362-4B32-9FDB-A4F425209685}" srcOrd="0" destOrd="0" presId="urn:microsoft.com/office/officeart/2008/layout/HorizontalMultiLevelHierarchy"/>
    <dgm:cxn modelId="{A8E0A85C-361F-434F-8E41-C5D3A200BEA3}" type="presOf" srcId="{54A93EBF-4FAD-442C-921A-A000C353BD6E}" destId="{CBBA42D6-6AE9-4E64-9F28-CD899387890A}" srcOrd="0" destOrd="0" presId="urn:microsoft.com/office/officeart/2008/layout/HorizontalMultiLevelHierarchy"/>
    <dgm:cxn modelId="{707BE077-84C8-4A5E-8BAA-D4D4082B75A0}" srcId="{0236F975-7961-4D1A-8DE6-CAB7F534BB4D}" destId="{DB60E071-78EC-4C29-9EC2-1583AB2212B7}" srcOrd="0" destOrd="0" parTransId="{BA10E355-8F3C-45EB-80EE-23ED4FEC6E26}" sibTransId="{C81D1669-28FE-4E9A-92F9-DCA971E5B4C3}"/>
    <dgm:cxn modelId="{18683676-CB3D-45B1-AA2E-E8C0AE38B4DD}" srcId="{C2A7A5D9-B930-48FF-8E3A-1C1E7DC599D8}" destId="{2B53555C-1CE0-4331-A4A3-31C3EC7AA7BD}" srcOrd="0" destOrd="0" parTransId="{03A99598-E8D0-4C83-836A-02C17F34B3BB}" sibTransId="{871B80EF-4C83-49BF-8D24-16D4A48E8F05}"/>
    <dgm:cxn modelId="{FE65FD1B-6EEA-4DF8-BAE2-4AC2C2086924}" srcId="{4AB7F000-AC3F-48B3-93B4-DFAF6D138DF6}" destId="{F185B051-D516-4870-A2C3-77015A137D10}" srcOrd="1" destOrd="0" parTransId="{E75784B1-F61A-4D9F-92FF-5FDB6C47E1FE}" sibTransId="{2A64B67F-B887-4F2F-92EA-57D5F204F584}"/>
    <dgm:cxn modelId="{DB50383F-663C-4935-B0DA-8BF5A694EBDD}" type="presOf" srcId="{D081D8A0-D869-4921-8A4F-EF733A8EA760}" destId="{24494C5B-CA50-4FC8-B76C-39362B733D89}" srcOrd="0" destOrd="0" presId="urn:microsoft.com/office/officeart/2008/layout/HorizontalMultiLevelHierarchy"/>
    <dgm:cxn modelId="{BF4434E8-47F7-4523-B8C8-F4D00BFB87FB}" type="presOf" srcId="{355003C5-CB9E-43C0-B6E3-BB801DE10188}" destId="{2F7493C5-1837-4B49-841F-2D2FD4E575E7}" srcOrd="0" destOrd="0" presId="urn:microsoft.com/office/officeart/2008/layout/HorizontalMultiLevelHierarchy"/>
    <dgm:cxn modelId="{88AD2867-7E86-450C-954E-07C6A03CCF34}" type="presOf" srcId="{517D4D41-43BB-4E5B-8370-463852A9FD66}" destId="{792EF728-C7B9-4340-A2C6-357947138A2C}" srcOrd="0" destOrd="0" presId="urn:microsoft.com/office/officeart/2008/layout/HorizontalMultiLevelHierarchy"/>
    <dgm:cxn modelId="{99D672EA-4D23-4F14-9EF8-14380F3EF79F}" srcId="{C2A7A5D9-B930-48FF-8E3A-1C1E7DC599D8}" destId="{1AACFEE9-9085-44EE-9DA1-5726FB057F7D}" srcOrd="1" destOrd="0" parTransId="{A14FBC28-5D67-4E25-AC07-34794E075E55}" sibTransId="{211EB58A-754F-498C-8023-F7C77B94D3E5}"/>
    <dgm:cxn modelId="{E53972BA-F58A-4C55-B15C-45F049CD6D5A}" srcId="{DB60E071-78EC-4C29-9EC2-1583AB2212B7}" destId="{5EA8F4B9-D979-486B-B363-1E48F7C09AFB}" srcOrd="2" destOrd="0" parTransId="{62701C2A-42D0-4970-A169-1D14C9279820}" sibTransId="{CA88D778-E990-4568-9694-C9DC3AA29157}"/>
    <dgm:cxn modelId="{C03B7755-A494-4298-8615-3B6461CA7063}" type="presOf" srcId="{AC419808-5189-4A7D-9017-E6700C5FAB8C}" destId="{DB22F1FA-ED13-4A9E-8EDF-EC0C8B4A6AC0}" srcOrd="1" destOrd="0" presId="urn:microsoft.com/office/officeart/2008/layout/HorizontalMultiLevelHierarchy"/>
    <dgm:cxn modelId="{DA0ACE35-655E-40CC-B343-2B1225AFD4F1}" type="presOf" srcId="{EF551FBA-EE77-4FF8-B486-7D21154E60AA}" destId="{D91D1D8B-57C0-4B38-B534-459F911B426D}" srcOrd="0" destOrd="0" presId="urn:microsoft.com/office/officeart/2008/layout/HorizontalMultiLevelHierarchy"/>
    <dgm:cxn modelId="{BA6121A4-1BF7-4B80-AFF8-312F4042836D}" type="presOf" srcId="{2F4D3F2D-C177-40F0-9ACB-D2279C1D4847}" destId="{C01EB200-0BB0-41FD-8D3E-D152601EAAFE}" srcOrd="1" destOrd="0" presId="urn:microsoft.com/office/officeart/2008/layout/HorizontalMultiLevelHierarchy"/>
    <dgm:cxn modelId="{49D290CD-3ED7-405C-A559-E8ECAB79902A}" type="presOf" srcId="{C2A7A5D9-B930-48FF-8E3A-1C1E7DC599D8}" destId="{1669A40F-6E52-4289-ABD3-29BE5388DD1F}" srcOrd="0" destOrd="0" presId="urn:microsoft.com/office/officeart/2008/layout/HorizontalMultiLevelHierarchy"/>
    <dgm:cxn modelId="{8310D9A2-65A5-4552-ACAF-AECBD6975FEC}" type="presOf" srcId="{F185B051-D516-4870-A2C3-77015A137D10}" destId="{DE2C5DF2-D7DF-44F9-9409-3C1018C1C63F}" srcOrd="0" destOrd="0" presId="urn:microsoft.com/office/officeart/2008/layout/HorizontalMultiLevelHierarchy"/>
    <dgm:cxn modelId="{A441EEF1-5240-40D1-BF2B-7B2FD9969C31}" type="presOf" srcId="{405772DB-A00E-4542-9DD6-75E259D7F911}" destId="{14593355-BB76-4824-AAD3-30B8FB6246FD}" srcOrd="0" destOrd="0" presId="urn:microsoft.com/office/officeart/2008/layout/HorizontalMultiLevelHierarchy"/>
    <dgm:cxn modelId="{DBE60C2D-CE17-4001-9A5B-D96407AE12C5}" type="presOf" srcId="{084C5203-739C-474D-811E-0D68575FC5C4}" destId="{9455736B-2513-4BF0-8B8B-0F7303C02C42}" srcOrd="1" destOrd="0" presId="urn:microsoft.com/office/officeart/2008/layout/HorizontalMultiLevelHierarchy"/>
    <dgm:cxn modelId="{2313D8A0-4D85-48F1-9161-13C52954F160}" type="presOf" srcId="{C236CF8B-6933-40FA-90BE-0E9862D21849}" destId="{34C84BB0-C598-4001-BCF0-538CF4D77A81}" srcOrd="0" destOrd="0" presId="urn:microsoft.com/office/officeart/2008/layout/HorizontalMultiLevelHierarchy"/>
    <dgm:cxn modelId="{0FF98F03-D3F5-4691-A066-375752E138A2}" type="presOf" srcId="{379D687A-181F-4388-921B-7454BC42B491}" destId="{50500812-7C30-4FAF-AC88-ADC3170AC574}" srcOrd="1" destOrd="0" presId="urn:microsoft.com/office/officeart/2008/layout/HorizontalMultiLevelHierarchy"/>
    <dgm:cxn modelId="{C2F481F5-994F-48C6-9D2D-55D1DDD9CE19}" type="presOf" srcId="{3CEAEC97-8A97-40B9-98B8-25C323A14208}" destId="{E4C79E1B-EE55-4813-8318-0DFB15384940}" srcOrd="0" destOrd="0" presId="urn:microsoft.com/office/officeart/2008/layout/HorizontalMultiLevelHierarchy"/>
    <dgm:cxn modelId="{E79C69C2-1828-4E94-8BAE-E248125A4A70}" srcId="{5EA8F4B9-D979-486B-B363-1E48F7C09AFB}" destId="{91517973-D51F-4363-B9A3-AEE6E0F85012}" srcOrd="0" destOrd="0" parTransId="{D081D8A0-D869-4921-8A4F-EF733A8EA760}" sibTransId="{A313B0BA-65B9-4373-A8C9-D88583B8B4B3}"/>
    <dgm:cxn modelId="{66E45D5C-D745-4ECB-8F2D-EC16185ACFDF}" srcId="{5813E4F3-82FD-42B6-8471-92C6953C1035}" destId="{80D31F4E-5011-4109-BBEE-0225CF6F6E5D}" srcOrd="0" destOrd="0" parTransId="{AC419808-5189-4A7D-9017-E6700C5FAB8C}" sibTransId="{2F41E85E-8FD6-459E-915C-40A3AC72F4C0}"/>
    <dgm:cxn modelId="{53050567-9A7C-4ED8-9529-B96686A3A805}" type="presOf" srcId="{1CB8F15B-9E83-415E-9DE7-93832D1DA902}" destId="{C7CF3069-DF1C-4C86-B375-4F405AB60673}" srcOrd="0" destOrd="0" presId="urn:microsoft.com/office/officeart/2008/layout/HorizontalMultiLevelHierarchy"/>
    <dgm:cxn modelId="{C0547677-D603-4461-BE5C-850C03AA9568}" type="presOf" srcId="{419B51FA-429C-4FAC-B356-2BC39DB925C4}" destId="{16246EFD-5985-4AFD-BA7D-C08173EF85A6}" srcOrd="0" destOrd="0" presId="urn:microsoft.com/office/officeart/2008/layout/HorizontalMultiLevelHierarchy"/>
    <dgm:cxn modelId="{579CF8E6-F313-440A-B5CC-98C69136C10E}" type="presOf" srcId="{03A99598-E8D0-4C83-836A-02C17F34B3BB}" destId="{88A24B55-2C8B-4240-A7D3-C26BE1BA4F0A}" srcOrd="1" destOrd="0" presId="urn:microsoft.com/office/officeart/2008/layout/HorizontalMultiLevelHierarchy"/>
    <dgm:cxn modelId="{ACA25C92-5E3F-4DA3-A6FD-249D2F86AD68}" type="presOf" srcId="{2B53555C-1CE0-4331-A4A3-31C3EC7AA7BD}" destId="{6A0E131F-E5B2-4590-8C61-49D056DFB5DD}" srcOrd="0" destOrd="0" presId="urn:microsoft.com/office/officeart/2008/layout/HorizontalMultiLevelHierarchy"/>
    <dgm:cxn modelId="{CA8AA818-E273-45D9-BCDC-54DDA9EF582A}" type="presOf" srcId="{A14FBC28-5D67-4E25-AC07-34794E075E55}" destId="{CE71B4AD-B724-47FD-BB61-16AA8D78A545}" srcOrd="1" destOrd="0" presId="urn:microsoft.com/office/officeart/2008/layout/HorizontalMultiLevelHierarchy"/>
    <dgm:cxn modelId="{18389D67-F4A3-4BBA-BD1C-941067C3650B}" srcId="{DB60E071-78EC-4C29-9EC2-1583AB2212B7}" destId="{E8393BF3-9CCB-475A-924E-D29961F5A635}" srcOrd="5" destOrd="0" parTransId="{1428FFE3-7461-44B3-84FF-4917CD54FD59}" sibTransId="{8FD5ADB7-44FD-4278-9D7A-C1956DDA6893}"/>
    <dgm:cxn modelId="{28AFAFA9-91D4-48B2-BADD-FE84CFEF96A6}" type="presOf" srcId="{F93AFD96-6BDA-4D4A-9FDF-A20AB8757D32}" destId="{244F5724-EDBA-404D-B10A-B52FB538B989}" srcOrd="0" destOrd="0" presId="urn:microsoft.com/office/officeart/2008/layout/HorizontalMultiLevelHierarchy"/>
    <dgm:cxn modelId="{DA8C5AC0-9F11-486F-AD84-C1DA8C0BD6EB}" type="presOf" srcId="{A494B409-612E-4873-AEE2-009AD0CDC316}" destId="{A54B2A97-CF41-4770-8911-FE54905F9C7F}" srcOrd="0" destOrd="0" presId="urn:microsoft.com/office/officeart/2008/layout/HorizontalMultiLevelHierarchy"/>
    <dgm:cxn modelId="{C50554A8-4F04-480A-A694-7B92C2BB7B74}" type="presOf" srcId="{E75784B1-F61A-4D9F-92FF-5FDB6C47E1FE}" destId="{BDDEFEA7-C6AC-49F1-83EB-60EED5B0EC5F}" srcOrd="0" destOrd="0" presId="urn:microsoft.com/office/officeart/2008/layout/HorizontalMultiLevelHierarchy"/>
    <dgm:cxn modelId="{F09DB36B-94F6-4B2D-8CEC-802D4F8C7502}" type="presOf" srcId="{86111A0B-2B3B-4C71-AFA6-420AC3EF44FC}" destId="{9364AF49-36EC-4E5F-AFC6-B7E52BC7682C}" srcOrd="1" destOrd="0" presId="urn:microsoft.com/office/officeart/2008/layout/HorizontalMultiLevelHierarchy"/>
    <dgm:cxn modelId="{3929C03F-B513-4A5F-950F-8E9701DF547B}" type="presOf" srcId="{62701C2A-42D0-4970-A169-1D14C9279820}" destId="{0303738A-FC1C-4896-9A46-B5C5FC2AA950}" srcOrd="1" destOrd="0" presId="urn:microsoft.com/office/officeart/2008/layout/HorizontalMultiLevelHierarchy"/>
    <dgm:cxn modelId="{9DFFED7F-9F80-47F8-99AB-E52A2A8AF135}" type="presOf" srcId="{E6E5DB72-146D-4F32-9063-1462B2165946}" destId="{D5E5E900-E49F-40FF-8F86-9ECEF7E8F02D}" srcOrd="1" destOrd="0" presId="urn:microsoft.com/office/officeart/2008/layout/HorizontalMultiLevelHierarchy"/>
    <dgm:cxn modelId="{84F543D8-54F2-4631-9BE1-59DD035833FF}" type="presOf" srcId="{E75784B1-F61A-4D9F-92FF-5FDB6C47E1FE}" destId="{2D46F255-D481-4CA2-A9ED-A8FD4BC2A996}" srcOrd="1" destOrd="0" presId="urn:microsoft.com/office/officeart/2008/layout/HorizontalMultiLevelHierarchy"/>
    <dgm:cxn modelId="{F38D055A-887C-48E0-8B83-E0BF86DEE742}" type="presOf" srcId="{C3C4830B-7C02-4AE5-85AE-D6FEF968725C}" destId="{047672B1-A56D-4645-B042-5A58D43366A3}" srcOrd="0" destOrd="0" presId="urn:microsoft.com/office/officeart/2008/layout/HorizontalMultiLevelHierarchy"/>
    <dgm:cxn modelId="{9020BA2C-5ACE-4532-95AF-3B92A5AB2D76}" srcId="{1CB8F15B-9E83-415E-9DE7-93832D1DA902}" destId="{B39B9F93-F3CA-4A18-AE77-B28DF56C55B5}" srcOrd="1" destOrd="0" parTransId="{54A93EBF-4FAD-442C-921A-A000C353BD6E}" sibTransId="{2A15663C-A687-4FEF-BEC8-0D1E9BFBDC50}"/>
    <dgm:cxn modelId="{401D1EC0-272D-4048-9CA8-B21E3E563CC6}" type="presOf" srcId="{0188C1F5-E01E-4C3B-BBD4-EBA4136D3962}" destId="{E54759A1-6EAE-4EEE-ABEC-932839F2A8A6}" srcOrd="1" destOrd="0" presId="urn:microsoft.com/office/officeart/2008/layout/HorizontalMultiLevelHierarchy"/>
    <dgm:cxn modelId="{B9A40F07-909F-4A22-970C-86F5612321C4}" type="presOf" srcId="{1AACFEE9-9085-44EE-9DA1-5726FB057F7D}" destId="{A4345214-0403-48CA-A719-B460621CC2F6}" srcOrd="0" destOrd="0" presId="urn:microsoft.com/office/officeart/2008/layout/HorizontalMultiLevelHierarchy"/>
    <dgm:cxn modelId="{B8184041-842A-4AA4-948E-A42C39A9C8F3}" type="presOf" srcId="{E6E5DB72-146D-4F32-9063-1462B2165946}" destId="{23EB8161-BFC0-40E1-9AB3-2E860A760804}" srcOrd="0" destOrd="0" presId="urn:microsoft.com/office/officeart/2008/layout/HorizontalMultiLevelHierarchy"/>
    <dgm:cxn modelId="{492476E7-B7C2-4AFC-8FA1-01D8581141C6}" type="presOf" srcId="{ED52D0A0-DDD6-4FA6-A46D-8AB6AC03DEA7}" destId="{24D188AF-2A91-47E8-9665-79FA09939EC3}" srcOrd="0" destOrd="0" presId="urn:microsoft.com/office/officeart/2008/layout/HorizontalMultiLevelHierarchy"/>
    <dgm:cxn modelId="{9364CFFC-036D-4607-BBDA-B624409FAAA5}" type="presOf" srcId="{CDBEE962-0CBF-43C7-A8CF-3B53A0420187}" destId="{602FD584-D358-474D-BB72-E926C947CAB2}" srcOrd="0" destOrd="0" presId="urn:microsoft.com/office/officeart/2008/layout/HorizontalMultiLevelHierarchy"/>
    <dgm:cxn modelId="{9007F991-DCA5-4000-9817-E5D228651C57}" type="presOf" srcId="{5E522BF1-865D-4D88-9D6A-293261097FA0}" destId="{BAFD96E9-DD6C-4DD4-B78B-D16767731DED}" srcOrd="0" destOrd="0" presId="urn:microsoft.com/office/officeart/2008/layout/HorizontalMultiLevelHierarchy"/>
    <dgm:cxn modelId="{150FC7AF-F24E-4EE3-9A91-0F498A673C54}" type="presOf" srcId="{AC419808-5189-4A7D-9017-E6700C5FAB8C}" destId="{3BD2D0B4-FD2C-4751-BD28-8C685C84C0A1}" srcOrd="0" destOrd="0" presId="urn:microsoft.com/office/officeart/2008/layout/HorizontalMultiLevelHierarchy"/>
    <dgm:cxn modelId="{6F328165-28A6-4D5F-91EF-608EDC8A1762}" type="presOf" srcId="{5792F37E-BF51-4C51-97B2-D95E8F031A99}" destId="{46C540E1-336A-4E7F-8372-A686209D4BC1}" srcOrd="0" destOrd="0" presId="urn:microsoft.com/office/officeart/2008/layout/HorizontalMultiLevelHierarchy"/>
    <dgm:cxn modelId="{CAC0335F-9BA3-43CE-8D63-E79EF9DB455D}" srcId="{5813E4F3-82FD-42B6-8471-92C6953C1035}" destId="{F93AFD96-6BDA-4D4A-9FDF-A20AB8757D32}" srcOrd="1" destOrd="0" parTransId="{084C5203-739C-474D-811E-0D68575FC5C4}" sibTransId="{3014916A-11F1-49E8-9FAD-38E2D2579121}"/>
    <dgm:cxn modelId="{DA177DFF-A3D1-4EB2-9BFD-ACE5E7F76EF2}" type="presOf" srcId="{1428FFE3-7461-44B3-84FF-4917CD54FD59}" destId="{77789784-837B-43A3-993D-93A0E56230B7}" srcOrd="1" destOrd="0" presId="urn:microsoft.com/office/officeart/2008/layout/HorizontalMultiLevelHierarchy"/>
    <dgm:cxn modelId="{929A9A8D-2B2D-46E0-B05C-C09B82F85538}" type="presOf" srcId="{0236F975-7961-4D1A-8DE6-CAB7F534BB4D}" destId="{E80DF835-438F-4E66-B302-897656C348B4}" srcOrd="0" destOrd="0" presId="urn:microsoft.com/office/officeart/2008/layout/HorizontalMultiLevelHierarchy"/>
    <dgm:cxn modelId="{6358A7CC-E2A3-4315-A1EA-DCDAFC49C191}" type="presOf" srcId="{4AB7F000-AC3F-48B3-93B4-DFAF6D138DF6}" destId="{DD67EA04-D293-4E46-8622-2C3FBE185D48}" srcOrd="0" destOrd="0" presId="urn:microsoft.com/office/officeart/2008/layout/HorizontalMultiLevelHierarchy"/>
    <dgm:cxn modelId="{62806F75-2DEC-4C70-A4C6-DF4F9BC6BE1F}" srcId="{DB60E071-78EC-4C29-9EC2-1583AB2212B7}" destId="{ED52D0A0-DDD6-4FA6-A46D-8AB6AC03DEA7}" srcOrd="0" destOrd="0" parTransId="{53E92AC3-AB86-40A5-884E-201C1043C44E}" sibTransId="{255B2DCD-E10E-428E-A1C7-E77974BD392F}"/>
    <dgm:cxn modelId="{2361E51B-994D-431E-AAB5-9FDDA91BF6BE}" type="presOf" srcId="{80D31F4E-5011-4109-BBEE-0225CF6F6E5D}" destId="{F58CCE09-FD3C-4150-9EA3-49FE2EB13EA2}" srcOrd="0" destOrd="0" presId="urn:microsoft.com/office/officeart/2008/layout/HorizontalMultiLevelHierarchy"/>
    <dgm:cxn modelId="{5344D43C-BAA2-4380-AE9B-7014402BCCBA}" type="presOf" srcId="{379D687A-181F-4388-921B-7454BC42B491}" destId="{06AB101A-8B5F-49AA-9588-D12250491FB2}" srcOrd="0" destOrd="0" presId="urn:microsoft.com/office/officeart/2008/layout/HorizontalMultiLevelHierarchy"/>
    <dgm:cxn modelId="{B0C8754D-C7DC-46E7-883B-5D6CA7297F7E}" type="presOf" srcId="{5EA8F4B9-D979-486B-B363-1E48F7C09AFB}" destId="{B6C2B8CA-416A-4563-8E1C-E263337B15AE}" srcOrd="0" destOrd="0" presId="urn:microsoft.com/office/officeart/2008/layout/HorizontalMultiLevelHierarchy"/>
    <dgm:cxn modelId="{D2B38000-4CD7-45D1-9F13-EDD532DA48D9}" srcId="{DB60E071-78EC-4C29-9EC2-1583AB2212B7}" destId="{EF551FBA-EE77-4FF8-B486-7D21154E60AA}" srcOrd="1" destOrd="0" parTransId="{B5903FA7-DCB3-445A-BFF1-D85EEBC94255}" sibTransId="{16DE7DE9-ACCF-49F9-A6EF-1DAC64D47895}"/>
    <dgm:cxn modelId="{F9457812-0EB1-4C57-841D-D435A1C6867D}" srcId="{3CEAEC97-8A97-40B9-98B8-25C323A14208}" destId="{A494B409-612E-4873-AEE2-009AD0CDC316}" srcOrd="0" destOrd="0" parTransId="{E810742F-637E-4CCE-A084-E415D51BA89D}" sibTransId="{E95226B7-DAE7-46ED-89FE-BDE6A357DA2F}"/>
    <dgm:cxn modelId="{F56EE0C4-999E-4AC2-A454-88D64DCBE816}" srcId="{E8393BF3-9CCB-475A-924E-D29961F5A635}" destId="{5813E4F3-82FD-42B6-8471-92C6953C1035}" srcOrd="0" destOrd="0" parTransId="{2F4D3F2D-C177-40F0-9ACB-D2279C1D4847}" sibTransId="{B9E4A24B-1C9C-42E6-B7C8-C045335C83A4}"/>
    <dgm:cxn modelId="{8AFA1DDC-CE17-4F7E-ACA3-034F1F72C39D}" type="presOf" srcId="{5E522BF1-865D-4D88-9D6A-293261097FA0}" destId="{58AB0771-B5FB-4223-9BBF-C777B1C61F56}" srcOrd="1" destOrd="0" presId="urn:microsoft.com/office/officeart/2008/layout/HorizontalMultiLevelHierarchy"/>
    <dgm:cxn modelId="{A772EAAF-7F15-4951-91AA-45C9C6B702B8}" type="presOf" srcId="{2F4D3F2D-C177-40F0-9ACB-D2279C1D4847}" destId="{8B541F69-D0D9-4E3B-998C-BD4F72AD5664}" srcOrd="0" destOrd="0" presId="urn:microsoft.com/office/officeart/2008/layout/HorizontalMultiLevelHierarchy"/>
    <dgm:cxn modelId="{86E0EC0E-C12A-4CF5-9908-0C43696A6422}" type="presOf" srcId="{E810742F-637E-4CCE-A084-E415D51BA89D}" destId="{A2090EF8-CE93-4A13-AE71-9C53858AB80C}" srcOrd="0" destOrd="0" presId="urn:microsoft.com/office/officeart/2008/layout/HorizontalMultiLevelHierarchy"/>
    <dgm:cxn modelId="{C55031A8-A48E-48A4-B2C5-E7217B29A8CB}" srcId="{91517973-D51F-4363-B9A3-AEE6E0F85012}" destId="{FD7CEB61-EC31-477C-B4FA-8F40D88759A5}" srcOrd="1" destOrd="0" parTransId="{379D687A-181F-4388-921B-7454BC42B491}" sibTransId="{79F92DC4-208D-4A90-AABD-728DF50F868F}"/>
    <dgm:cxn modelId="{B38B76AD-84FA-4187-941F-C9F46B3D787A}" type="presOf" srcId="{084C5203-739C-474D-811E-0D68575FC5C4}" destId="{63782ECC-06CC-4182-9B3D-62D14E20CF11}" srcOrd="0" destOrd="0" presId="urn:microsoft.com/office/officeart/2008/layout/HorizontalMultiLevelHierarchy"/>
    <dgm:cxn modelId="{828ACE6C-2AD5-4152-9740-832FD1733DE4}" type="presOf" srcId="{D907ED71-C5C7-425B-9D60-319D791D9E43}" destId="{B03EE49C-45B2-475A-BD74-BEA551D7B15E}" srcOrd="1" destOrd="0" presId="urn:microsoft.com/office/officeart/2008/layout/HorizontalMultiLevelHierarchy"/>
    <dgm:cxn modelId="{1F51AF80-D53D-47BF-9B13-265A25A94EC2}" type="presOf" srcId="{A14FBC28-5D67-4E25-AC07-34794E075E55}" destId="{F51BADD6-591A-4CF8-8EC2-2862EF988AE2}" srcOrd="0" destOrd="0" presId="urn:microsoft.com/office/officeart/2008/layout/HorizontalMultiLevelHierarchy"/>
    <dgm:cxn modelId="{ED12E084-D5F0-4E1D-886B-AB1FA60DB19F}" type="presOf" srcId="{03A99598-E8D0-4C83-836A-02C17F34B3BB}" destId="{4E67844A-9214-4F0B-A7B9-59F2023AB41B}" srcOrd="0" destOrd="0" presId="urn:microsoft.com/office/officeart/2008/layout/HorizontalMultiLevelHierarchy"/>
    <dgm:cxn modelId="{1D3FDC49-0784-4F51-B814-D4C94BF8AB83}" type="presOf" srcId="{B29D7FB1-02AA-49C5-8223-9006FA104466}" destId="{BDE71574-0400-43BB-BBC3-7ECBC1ADF135}" srcOrd="0" destOrd="0" presId="urn:microsoft.com/office/officeart/2008/layout/HorizontalMultiLevelHierarchy"/>
    <dgm:cxn modelId="{E1A39927-0E83-49A7-897A-4675A72BD38C}" type="presOf" srcId="{355003C5-CB9E-43C0-B6E3-BB801DE10188}" destId="{3F091EA0-FC68-419C-8477-272B9BAF0D18}" srcOrd="1" destOrd="0" presId="urn:microsoft.com/office/officeart/2008/layout/HorizontalMultiLevelHierarchy"/>
    <dgm:cxn modelId="{5B67A104-C584-4AED-B3A8-423B9C8F8134}" srcId="{4AB7F000-AC3F-48B3-93B4-DFAF6D138DF6}" destId="{D89B4B5F-B5A3-4B45-A50F-434FB51E2E5D}" srcOrd="0" destOrd="0" parTransId="{DAD782D0-F46F-4D1F-8BE3-E0CA4A953382}" sibTransId="{00226D17-05E4-4B97-948D-5551A059AB22}"/>
    <dgm:cxn modelId="{E2309611-A760-4B67-B112-884C427AF37E}" srcId="{5792F37E-BF51-4C51-97B2-D95E8F031A99}" destId="{419B51FA-429C-4FAC-B356-2BC39DB925C4}" srcOrd="1" destOrd="0" parTransId="{955CC10C-5EFA-4830-9F0E-DFD9B317BEA9}" sibTransId="{18495F04-9C9D-4DB5-B069-349E5A5DD5CA}"/>
    <dgm:cxn modelId="{94D459B9-EF16-4E2C-A3D6-3D1F059B9A02}" srcId="{ED52D0A0-DDD6-4FA6-A46D-8AB6AC03DEA7}" destId="{5792F37E-BF51-4C51-97B2-D95E8F031A99}" srcOrd="0" destOrd="0" parTransId="{5E522BF1-865D-4D88-9D6A-293261097FA0}" sibTransId="{FFFAFDD0-F059-4432-9972-98A59A04AC22}"/>
    <dgm:cxn modelId="{40B170B2-45C0-40A0-8421-44A598DB3E27}" type="presOf" srcId="{E8393BF3-9CCB-475A-924E-D29961F5A635}" destId="{1199E6E6-0D82-4948-948C-35A02E7A8DF4}" srcOrd="0" destOrd="0" presId="urn:microsoft.com/office/officeart/2008/layout/HorizontalMultiLevelHierarchy"/>
    <dgm:cxn modelId="{D06AA0EA-BDB7-44B2-A407-DA9939C5894C}" type="presOf" srcId="{D081D8A0-D869-4921-8A4F-EF733A8EA760}" destId="{9AB0BE1A-5FE2-491D-9650-B1BC5A6E7EE1}" srcOrd="1" destOrd="0" presId="urn:microsoft.com/office/officeart/2008/layout/HorizontalMultiLevelHierarchy"/>
    <dgm:cxn modelId="{5F077455-1208-4CA9-B120-028EBE37F13D}" srcId="{5792F37E-BF51-4C51-97B2-D95E8F031A99}" destId="{517D4D41-43BB-4E5B-8370-463852A9FD66}" srcOrd="0" destOrd="0" parTransId="{0188C1F5-E01E-4C3B-BBD4-EBA4136D3962}" sibTransId="{1B2AA84B-9855-4273-BCCE-F636DEEFBF8F}"/>
    <dgm:cxn modelId="{B76A89E7-C5A7-41C5-8B6C-D9C8AE674CBD}" type="presOf" srcId="{D89B4B5F-B5A3-4B45-A50F-434FB51E2E5D}" destId="{3AB5E7FF-062A-4B08-BCAB-2AED67902236}" srcOrd="0" destOrd="0" presId="urn:microsoft.com/office/officeart/2008/layout/HorizontalMultiLevelHierarchy"/>
    <dgm:cxn modelId="{A637464C-930E-4916-8BD0-62DA31BC1AF7}" type="presOf" srcId="{62701C2A-42D0-4970-A169-1D14C9279820}" destId="{D8970AE2-A1C3-45DA-96C7-132586FE78F9}" srcOrd="0" destOrd="0" presId="urn:microsoft.com/office/officeart/2008/layout/HorizontalMultiLevelHierarchy"/>
    <dgm:cxn modelId="{C84945E2-2914-4056-A051-D73E7ABC5B97}" type="presParOf" srcId="{E80DF835-438F-4E66-B302-897656C348B4}" destId="{3FEBE85C-1D76-4D09-A44A-9EA8284BA53F}" srcOrd="0" destOrd="0" presId="urn:microsoft.com/office/officeart/2008/layout/HorizontalMultiLevelHierarchy"/>
    <dgm:cxn modelId="{28BE4428-95FC-4573-B62C-A50E7F0C9120}" type="presParOf" srcId="{3FEBE85C-1D76-4D09-A44A-9EA8284BA53F}" destId="{BA312D18-65BA-4572-B857-62B523F94FC8}" srcOrd="0" destOrd="0" presId="urn:microsoft.com/office/officeart/2008/layout/HorizontalMultiLevelHierarchy"/>
    <dgm:cxn modelId="{4852AE69-0848-4DAD-B81F-B7215957DD48}" type="presParOf" srcId="{3FEBE85C-1D76-4D09-A44A-9EA8284BA53F}" destId="{D85A1F8F-B89B-4617-B3A7-C24308C852EE}" srcOrd="1" destOrd="0" presId="urn:microsoft.com/office/officeart/2008/layout/HorizontalMultiLevelHierarchy"/>
    <dgm:cxn modelId="{98FF8033-AF3C-4486-9CAB-AECA7A48743E}" type="presParOf" srcId="{D85A1F8F-B89B-4617-B3A7-C24308C852EE}" destId="{787D1FC0-C080-467D-8469-C21C52917B9B}" srcOrd="0" destOrd="0" presId="urn:microsoft.com/office/officeart/2008/layout/HorizontalMultiLevelHierarchy"/>
    <dgm:cxn modelId="{88A5483D-5D8F-45B8-9D98-F2ABF7810637}" type="presParOf" srcId="{787D1FC0-C080-467D-8469-C21C52917B9B}" destId="{25D75034-58E5-4DBA-AAA9-A8C047A37DBA}" srcOrd="0" destOrd="0" presId="urn:microsoft.com/office/officeart/2008/layout/HorizontalMultiLevelHierarchy"/>
    <dgm:cxn modelId="{BB5908D2-B1DF-4989-9A86-003811D0B20B}" type="presParOf" srcId="{D85A1F8F-B89B-4617-B3A7-C24308C852EE}" destId="{C3B98993-5B27-43E8-83A7-10C613E5735E}" srcOrd="1" destOrd="0" presId="urn:microsoft.com/office/officeart/2008/layout/HorizontalMultiLevelHierarchy"/>
    <dgm:cxn modelId="{C70CDBE6-E736-4F99-B6DC-BB544050BEF2}" type="presParOf" srcId="{C3B98993-5B27-43E8-83A7-10C613E5735E}" destId="{24D188AF-2A91-47E8-9665-79FA09939EC3}" srcOrd="0" destOrd="0" presId="urn:microsoft.com/office/officeart/2008/layout/HorizontalMultiLevelHierarchy"/>
    <dgm:cxn modelId="{D2C97020-2473-49C6-B7E0-98A7B8EE383F}" type="presParOf" srcId="{C3B98993-5B27-43E8-83A7-10C613E5735E}" destId="{89B3B6D2-2F12-43EE-BD63-B26D10EDDFA3}" srcOrd="1" destOrd="0" presId="urn:microsoft.com/office/officeart/2008/layout/HorizontalMultiLevelHierarchy"/>
    <dgm:cxn modelId="{91F83411-2715-4AD7-82C4-F487D4219FFD}" type="presParOf" srcId="{89B3B6D2-2F12-43EE-BD63-B26D10EDDFA3}" destId="{BAFD96E9-DD6C-4DD4-B78B-D16767731DED}" srcOrd="0" destOrd="0" presId="urn:microsoft.com/office/officeart/2008/layout/HorizontalMultiLevelHierarchy"/>
    <dgm:cxn modelId="{0FAD8E7A-C006-48FC-81DF-A71C0F8C6CE6}" type="presParOf" srcId="{BAFD96E9-DD6C-4DD4-B78B-D16767731DED}" destId="{58AB0771-B5FB-4223-9BBF-C777B1C61F56}" srcOrd="0" destOrd="0" presId="urn:microsoft.com/office/officeart/2008/layout/HorizontalMultiLevelHierarchy"/>
    <dgm:cxn modelId="{FF00F47E-62AD-406C-95C3-2C80F936E23C}" type="presParOf" srcId="{89B3B6D2-2F12-43EE-BD63-B26D10EDDFA3}" destId="{FC1B1F0E-5411-489D-9C6C-95B0EA96E982}" srcOrd="1" destOrd="0" presId="urn:microsoft.com/office/officeart/2008/layout/HorizontalMultiLevelHierarchy"/>
    <dgm:cxn modelId="{76AC0D50-57C5-4ED8-A9EC-483F06F67A79}" type="presParOf" srcId="{FC1B1F0E-5411-489D-9C6C-95B0EA96E982}" destId="{46C540E1-336A-4E7F-8372-A686209D4BC1}" srcOrd="0" destOrd="0" presId="urn:microsoft.com/office/officeart/2008/layout/HorizontalMultiLevelHierarchy"/>
    <dgm:cxn modelId="{1136A53A-9A48-4A3C-83D1-AE844F4ABFE8}" type="presParOf" srcId="{FC1B1F0E-5411-489D-9C6C-95B0EA96E982}" destId="{71736E10-BBCE-44DA-9D8A-AA7FD786569D}" srcOrd="1" destOrd="0" presId="urn:microsoft.com/office/officeart/2008/layout/HorizontalMultiLevelHierarchy"/>
    <dgm:cxn modelId="{8E751BB3-6574-4830-9823-CC7F31D5FF08}" type="presParOf" srcId="{71736E10-BBCE-44DA-9D8A-AA7FD786569D}" destId="{66C43E40-8A2E-434F-BBAE-C3E9F1C9F5AA}" srcOrd="0" destOrd="0" presId="urn:microsoft.com/office/officeart/2008/layout/HorizontalMultiLevelHierarchy"/>
    <dgm:cxn modelId="{689D1942-5CA7-4A91-A044-DB83C804414E}" type="presParOf" srcId="{66C43E40-8A2E-434F-BBAE-C3E9F1C9F5AA}" destId="{E54759A1-6EAE-4EEE-ABEC-932839F2A8A6}" srcOrd="0" destOrd="0" presId="urn:microsoft.com/office/officeart/2008/layout/HorizontalMultiLevelHierarchy"/>
    <dgm:cxn modelId="{E8C2AE23-EFBF-486F-A764-D0AA110DEF5D}" type="presParOf" srcId="{71736E10-BBCE-44DA-9D8A-AA7FD786569D}" destId="{A2E5E603-465A-4466-9415-F364119B4E2B}" srcOrd="1" destOrd="0" presId="urn:microsoft.com/office/officeart/2008/layout/HorizontalMultiLevelHierarchy"/>
    <dgm:cxn modelId="{0BB42BBE-E93C-4A8F-9A71-1339FE86560D}" type="presParOf" srcId="{A2E5E603-465A-4466-9415-F364119B4E2B}" destId="{792EF728-C7B9-4340-A2C6-357947138A2C}" srcOrd="0" destOrd="0" presId="urn:microsoft.com/office/officeart/2008/layout/HorizontalMultiLevelHierarchy"/>
    <dgm:cxn modelId="{C6BAD761-45B2-455C-8C9A-CE0062160F22}" type="presParOf" srcId="{A2E5E603-465A-4466-9415-F364119B4E2B}" destId="{BC856B2C-CA98-4188-8FCD-48DAD1650D55}" srcOrd="1" destOrd="0" presId="urn:microsoft.com/office/officeart/2008/layout/HorizontalMultiLevelHierarchy"/>
    <dgm:cxn modelId="{86BC74BD-867C-44D6-BD66-7FF0433A353D}" type="presParOf" srcId="{71736E10-BBCE-44DA-9D8A-AA7FD786569D}" destId="{7E7E5CA3-A3CE-4BB9-9A5E-1B2A6F4F3F6E}" srcOrd="2" destOrd="0" presId="urn:microsoft.com/office/officeart/2008/layout/HorizontalMultiLevelHierarchy"/>
    <dgm:cxn modelId="{0F8361A0-0946-4D88-8089-16727BFE3A6B}" type="presParOf" srcId="{7E7E5CA3-A3CE-4BB9-9A5E-1B2A6F4F3F6E}" destId="{DCF3AD91-677B-428B-BDDE-F7235636EDB6}" srcOrd="0" destOrd="0" presId="urn:microsoft.com/office/officeart/2008/layout/HorizontalMultiLevelHierarchy"/>
    <dgm:cxn modelId="{F8682E7C-81CF-480F-86EA-16054A05CE7A}" type="presParOf" srcId="{71736E10-BBCE-44DA-9D8A-AA7FD786569D}" destId="{200D1C84-F7D7-44E8-B55E-2E59F1994C80}" srcOrd="3" destOrd="0" presId="urn:microsoft.com/office/officeart/2008/layout/HorizontalMultiLevelHierarchy"/>
    <dgm:cxn modelId="{5B30AC9B-3F74-48ED-9674-B1851B39A5BF}" type="presParOf" srcId="{200D1C84-F7D7-44E8-B55E-2E59F1994C80}" destId="{16246EFD-5985-4AFD-BA7D-C08173EF85A6}" srcOrd="0" destOrd="0" presId="urn:microsoft.com/office/officeart/2008/layout/HorizontalMultiLevelHierarchy"/>
    <dgm:cxn modelId="{FD65F9A4-FEF8-4553-83F2-E4457B87CF1D}" type="presParOf" srcId="{200D1C84-F7D7-44E8-B55E-2E59F1994C80}" destId="{6A27EBA5-037D-437E-B309-31CC10A93B76}" srcOrd="1" destOrd="0" presId="urn:microsoft.com/office/officeart/2008/layout/HorizontalMultiLevelHierarchy"/>
    <dgm:cxn modelId="{C8534234-5388-44F4-860B-4FD94D6E3B1B}" type="presParOf" srcId="{D85A1F8F-B89B-4617-B3A7-C24308C852EE}" destId="{D3BA66F5-1F57-491D-9703-B944968D42EA}" srcOrd="2" destOrd="0" presId="urn:microsoft.com/office/officeart/2008/layout/HorizontalMultiLevelHierarchy"/>
    <dgm:cxn modelId="{10CD3BA9-ABA4-4A90-90BF-E96039F99B57}" type="presParOf" srcId="{D3BA66F5-1F57-491D-9703-B944968D42EA}" destId="{6EC7DDD7-7044-430D-8CC2-CB0611B6F1C0}" srcOrd="0" destOrd="0" presId="urn:microsoft.com/office/officeart/2008/layout/HorizontalMultiLevelHierarchy"/>
    <dgm:cxn modelId="{7D386CC4-F830-4B5C-894A-70A1BBF4DED5}" type="presParOf" srcId="{D85A1F8F-B89B-4617-B3A7-C24308C852EE}" destId="{BDDDD198-4BAD-4D40-A2D8-3EE004FDC43F}" srcOrd="3" destOrd="0" presId="urn:microsoft.com/office/officeart/2008/layout/HorizontalMultiLevelHierarchy"/>
    <dgm:cxn modelId="{004E1BAC-4D32-4F6B-B250-4AF1BB0E59BD}" type="presParOf" srcId="{BDDDD198-4BAD-4D40-A2D8-3EE004FDC43F}" destId="{D91D1D8B-57C0-4B38-B534-459F911B426D}" srcOrd="0" destOrd="0" presId="urn:microsoft.com/office/officeart/2008/layout/HorizontalMultiLevelHierarchy"/>
    <dgm:cxn modelId="{32B2A57B-EAE9-428B-B0B5-9DC13D769FF6}" type="presParOf" srcId="{BDDDD198-4BAD-4D40-A2D8-3EE004FDC43F}" destId="{C6881DC3-57DD-495D-9F22-5BE1E240879A}" srcOrd="1" destOrd="0" presId="urn:microsoft.com/office/officeart/2008/layout/HorizontalMultiLevelHierarchy"/>
    <dgm:cxn modelId="{0073A5A9-5604-4130-97FD-92C54D242E1B}" type="presParOf" srcId="{C6881DC3-57DD-495D-9F22-5BE1E240879A}" destId="{23EB8161-BFC0-40E1-9AB3-2E860A760804}" srcOrd="0" destOrd="0" presId="urn:microsoft.com/office/officeart/2008/layout/HorizontalMultiLevelHierarchy"/>
    <dgm:cxn modelId="{B2F71A82-3BD6-4827-8C1E-23AE81A8331C}" type="presParOf" srcId="{23EB8161-BFC0-40E1-9AB3-2E860A760804}" destId="{D5E5E900-E49F-40FF-8F86-9ECEF7E8F02D}" srcOrd="0" destOrd="0" presId="urn:microsoft.com/office/officeart/2008/layout/HorizontalMultiLevelHierarchy"/>
    <dgm:cxn modelId="{7E24F7D8-A30F-4393-896F-45FBE214EF60}" type="presParOf" srcId="{C6881DC3-57DD-495D-9F22-5BE1E240879A}" destId="{6A7B0B4A-E558-44BC-9BA1-C6BA2F33896E}" srcOrd="1" destOrd="0" presId="urn:microsoft.com/office/officeart/2008/layout/HorizontalMultiLevelHierarchy"/>
    <dgm:cxn modelId="{41D808BC-648B-4B6B-A739-8D806A20C249}" type="presParOf" srcId="{6A7B0B4A-E558-44BC-9BA1-C6BA2F33896E}" destId="{DD67EA04-D293-4E46-8622-2C3FBE185D48}" srcOrd="0" destOrd="0" presId="urn:microsoft.com/office/officeart/2008/layout/HorizontalMultiLevelHierarchy"/>
    <dgm:cxn modelId="{BB101B9C-F220-462F-BBE9-A70C2D93F466}" type="presParOf" srcId="{6A7B0B4A-E558-44BC-9BA1-C6BA2F33896E}" destId="{13B9CBA6-CB40-4C42-A43A-883D55707B9A}" srcOrd="1" destOrd="0" presId="urn:microsoft.com/office/officeart/2008/layout/HorizontalMultiLevelHierarchy"/>
    <dgm:cxn modelId="{B31164EA-EC7F-4D31-AA32-88F2968A5A15}" type="presParOf" srcId="{13B9CBA6-CB40-4C42-A43A-883D55707B9A}" destId="{2723F9E8-C83F-4699-878E-DE1420901874}" srcOrd="0" destOrd="0" presId="urn:microsoft.com/office/officeart/2008/layout/HorizontalMultiLevelHierarchy"/>
    <dgm:cxn modelId="{DC4F146B-7641-4A51-8237-9D6E242AA9C2}" type="presParOf" srcId="{2723F9E8-C83F-4699-878E-DE1420901874}" destId="{AB42F236-791C-4262-817E-5A3C1431ABC8}" srcOrd="0" destOrd="0" presId="urn:microsoft.com/office/officeart/2008/layout/HorizontalMultiLevelHierarchy"/>
    <dgm:cxn modelId="{41C7CAF0-2B04-4ADC-B429-B327959EFFB0}" type="presParOf" srcId="{13B9CBA6-CB40-4C42-A43A-883D55707B9A}" destId="{5B063D4A-7ADD-4D53-B31C-882C567F9EC4}" srcOrd="1" destOrd="0" presId="urn:microsoft.com/office/officeart/2008/layout/HorizontalMultiLevelHierarchy"/>
    <dgm:cxn modelId="{3FE017B4-3F15-4FE3-BDF1-DB517E983033}" type="presParOf" srcId="{5B063D4A-7ADD-4D53-B31C-882C567F9EC4}" destId="{3AB5E7FF-062A-4B08-BCAB-2AED67902236}" srcOrd="0" destOrd="0" presId="urn:microsoft.com/office/officeart/2008/layout/HorizontalMultiLevelHierarchy"/>
    <dgm:cxn modelId="{587D4E18-863F-46E1-87EC-0B53CA9E48C9}" type="presParOf" srcId="{5B063D4A-7ADD-4D53-B31C-882C567F9EC4}" destId="{9CE57F9F-5F7B-4B09-90A0-106E3E0D6694}" srcOrd="1" destOrd="0" presId="urn:microsoft.com/office/officeart/2008/layout/HorizontalMultiLevelHierarchy"/>
    <dgm:cxn modelId="{C32C4EEF-1913-4DD2-BD22-3030EC06A768}" type="presParOf" srcId="{13B9CBA6-CB40-4C42-A43A-883D55707B9A}" destId="{BDDEFEA7-C6AC-49F1-83EB-60EED5B0EC5F}" srcOrd="2" destOrd="0" presId="urn:microsoft.com/office/officeart/2008/layout/HorizontalMultiLevelHierarchy"/>
    <dgm:cxn modelId="{9F1DDB03-7920-4176-84D9-352F7AD73D6B}" type="presParOf" srcId="{BDDEFEA7-C6AC-49F1-83EB-60EED5B0EC5F}" destId="{2D46F255-D481-4CA2-A9ED-A8FD4BC2A996}" srcOrd="0" destOrd="0" presId="urn:microsoft.com/office/officeart/2008/layout/HorizontalMultiLevelHierarchy"/>
    <dgm:cxn modelId="{621D56E4-966B-4385-97EF-C90EEA21DC5E}" type="presParOf" srcId="{13B9CBA6-CB40-4C42-A43A-883D55707B9A}" destId="{9F1CD47D-2D2E-46F1-9EB0-1E132FCDD83D}" srcOrd="3" destOrd="0" presId="urn:microsoft.com/office/officeart/2008/layout/HorizontalMultiLevelHierarchy"/>
    <dgm:cxn modelId="{8674555D-150C-486B-B90B-591175EACF68}" type="presParOf" srcId="{9F1CD47D-2D2E-46F1-9EB0-1E132FCDD83D}" destId="{DE2C5DF2-D7DF-44F9-9409-3C1018C1C63F}" srcOrd="0" destOrd="0" presId="urn:microsoft.com/office/officeart/2008/layout/HorizontalMultiLevelHierarchy"/>
    <dgm:cxn modelId="{5BFFD1EF-F9AD-488E-A7F2-4337D8C1AE74}" type="presParOf" srcId="{9F1CD47D-2D2E-46F1-9EB0-1E132FCDD83D}" destId="{D7D5C33A-334D-4DA7-AD0F-AAE6B8355316}" srcOrd="1" destOrd="0" presId="urn:microsoft.com/office/officeart/2008/layout/HorizontalMultiLevelHierarchy"/>
    <dgm:cxn modelId="{DC3E489F-5E11-4FAD-8F3E-5AB24319C297}" type="presParOf" srcId="{D85A1F8F-B89B-4617-B3A7-C24308C852EE}" destId="{D8970AE2-A1C3-45DA-96C7-132586FE78F9}" srcOrd="4" destOrd="0" presId="urn:microsoft.com/office/officeart/2008/layout/HorizontalMultiLevelHierarchy"/>
    <dgm:cxn modelId="{DBF125FF-71F4-483A-B78E-7BCD63565287}" type="presParOf" srcId="{D8970AE2-A1C3-45DA-96C7-132586FE78F9}" destId="{0303738A-FC1C-4896-9A46-B5C5FC2AA950}" srcOrd="0" destOrd="0" presId="urn:microsoft.com/office/officeart/2008/layout/HorizontalMultiLevelHierarchy"/>
    <dgm:cxn modelId="{F14A3736-827F-433F-B362-FA854F6772AA}" type="presParOf" srcId="{D85A1F8F-B89B-4617-B3A7-C24308C852EE}" destId="{875A5B72-D13A-43AB-82B6-A9C2BE707B32}" srcOrd="5" destOrd="0" presId="urn:microsoft.com/office/officeart/2008/layout/HorizontalMultiLevelHierarchy"/>
    <dgm:cxn modelId="{2D4A6A00-2323-44E1-95F7-5F8833754921}" type="presParOf" srcId="{875A5B72-D13A-43AB-82B6-A9C2BE707B32}" destId="{B6C2B8CA-416A-4563-8E1C-E263337B15AE}" srcOrd="0" destOrd="0" presId="urn:microsoft.com/office/officeart/2008/layout/HorizontalMultiLevelHierarchy"/>
    <dgm:cxn modelId="{757F796D-040B-4BA8-BB7D-7F0118ED65DD}" type="presParOf" srcId="{875A5B72-D13A-43AB-82B6-A9C2BE707B32}" destId="{2DD6B2EB-3F5F-4CF9-B732-F550A848E87E}" srcOrd="1" destOrd="0" presId="urn:microsoft.com/office/officeart/2008/layout/HorizontalMultiLevelHierarchy"/>
    <dgm:cxn modelId="{282683CE-767C-4F31-B579-8929EFD43BA9}" type="presParOf" srcId="{2DD6B2EB-3F5F-4CF9-B732-F550A848E87E}" destId="{24494C5B-CA50-4FC8-B76C-39362B733D89}" srcOrd="0" destOrd="0" presId="urn:microsoft.com/office/officeart/2008/layout/HorizontalMultiLevelHierarchy"/>
    <dgm:cxn modelId="{CB3591F5-9859-4A7A-BF03-B4183AF986B6}" type="presParOf" srcId="{24494C5B-CA50-4FC8-B76C-39362B733D89}" destId="{9AB0BE1A-5FE2-491D-9650-B1BC5A6E7EE1}" srcOrd="0" destOrd="0" presId="urn:microsoft.com/office/officeart/2008/layout/HorizontalMultiLevelHierarchy"/>
    <dgm:cxn modelId="{2C02B121-E27D-4955-A1A6-357A2DC745AF}" type="presParOf" srcId="{2DD6B2EB-3F5F-4CF9-B732-F550A848E87E}" destId="{CB8253BE-B189-414A-B3C1-E98A9C4CDBD5}" srcOrd="1" destOrd="0" presId="urn:microsoft.com/office/officeart/2008/layout/HorizontalMultiLevelHierarchy"/>
    <dgm:cxn modelId="{EA1491A7-C032-41B3-AE55-2A440E157768}" type="presParOf" srcId="{CB8253BE-B189-414A-B3C1-E98A9C4CDBD5}" destId="{515F87F4-B5DB-41C8-BBCC-ACD7C1EA814B}" srcOrd="0" destOrd="0" presId="urn:microsoft.com/office/officeart/2008/layout/HorizontalMultiLevelHierarchy"/>
    <dgm:cxn modelId="{D646B50F-56E0-4D58-A255-F8BD73C28AAC}" type="presParOf" srcId="{CB8253BE-B189-414A-B3C1-E98A9C4CDBD5}" destId="{33B0ED65-EBC6-4895-87C2-A855F014DA89}" srcOrd="1" destOrd="0" presId="urn:microsoft.com/office/officeart/2008/layout/HorizontalMultiLevelHierarchy"/>
    <dgm:cxn modelId="{7695A3E9-39E6-4078-9B09-5E22E2DBF424}" type="presParOf" srcId="{33B0ED65-EBC6-4895-87C2-A855F014DA89}" destId="{A8C9E733-5483-4796-8D1A-FF5840A15A41}" srcOrd="0" destOrd="0" presId="urn:microsoft.com/office/officeart/2008/layout/HorizontalMultiLevelHierarchy"/>
    <dgm:cxn modelId="{34D14E12-D019-4497-90DA-6DD7245DAEDF}" type="presParOf" srcId="{A8C9E733-5483-4796-8D1A-FF5840A15A41}" destId="{BC01AAFE-292A-481E-8292-EE6B8E9D1DE4}" srcOrd="0" destOrd="0" presId="urn:microsoft.com/office/officeart/2008/layout/HorizontalMultiLevelHierarchy"/>
    <dgm:cxn modelId="{3B09982B-F2FF-4B24-B468-8A76B33FB2DC}" type="presParOf" srcId="{33B0ED65-EBC6-4895-87C2-A855F014DA89}" destId="{39622AFB-7FF9-4244-BF32-6EF5203FFAF1}" srcOrd="1" destOrd="0" presId="urn:microsoft.com/office/officeart/2008/layout/HorizontalMultiLevelHierarchy"/>
    <dgm:cxn modelId="{3BDB8991-A7EB-4C55-BA4B-78534C470C2E}" type="presParOf" srcId="{39622AFB-7FF9-4244-BF32-6EF5203FFAF1}" destId="{0B981676-C757-480C-B2F4-534DAC09B406}" srcOrd="0" destOrd="0" presId="urn:microsoft.com/office/officeart/2008/layout/HorizontalMultiLevelHierarchy"/>
    <dgm:cxn modelId="{B80DF678-00D6-4429-BD21-13088B026360}" type="presParOf" srcId="{39622AFB-7FF9-4244-BF32-6EF5203FFAF1}" destId="{00A2135F-4638-4357-BF59-10BFA70E6A62}" srcOrd="1" destOrd="0" presId="urn:microsoft.com/office/officeart/2008/layout/HorizontalMultiLevelHierarchy"/>
    <dgm:cxn modelId="{CACFA35E-A881-47CC-98C3-EC4123F69BE9}" type="presParOf" srcId="{33B0ED65-EBC6-4895-87C2-A855F014DA89}" destId="{06AB101A-8B5F-49AA-9588-D12250491FB2}" srcOrd="2" destOrd="0" presId="urn:microsoft.com/office/officeart/2008/layout/HorizontalMultiLevelHierarchy"/>
    <dgm:cxn modelId="{AC4E6629-152C-4D78-87B5-CF84FC7D2646}" type="presParOf" srcId="{06AB101A-8B5F-49AA-9588-D12250491FB2}" destId="{50500812-7C30-4FAF-AC88-ADC3170AC574}" srcOrd="0" destOrd="0" presId="urn:microsoft.com/office/officeart/2008/layout/HorizontalMultiLevelHierarchy"/>
    <dgm:cxn modelId="{D0E4ED5F-9532-410D-A3CE-9F2CF154F5AE}" type="presParOf" srcId="{33B0ED65-EBC6-4895-87C2-A855F014DA89}" destId="{A93CB728-3ED3-47CF-AC1E-66A94308214C}" srcOrd="3" destOrd="0" presId="urn:microsoft.com/office/officeart/2008/layout/HorizontalMultiLevelHierarchy"/>
    <dgm:cxn modelId="{D14ACD47-9043-4B92-88A9-5F2B588B5848}" type="presParOf" srcId="{A93CB728-3ED3-47CF-AC1E-66A94308214C}" destId="{35F3ACC8-0536-4A18-A3E0-529F308045FF}" srcOrd="0" destOrd="0" presId="urn:microsoft.com/office/officeart/2008/layout/HorizontalMultiLevelHierarchy"/>
    <dgm:cxn modelId="{647E6CBF-DF2A-44FF-9325-F1225FBCC9FC}" type="presParOf" srcId="{A93CB728-3ED3-47CF-AC1E-66A94308214C}" destId="{788EA55B-1FE2-4ACA-8872-42399367E91D}" srcOrd="1" destOrd="0" presId="urn:microsoft.com/office/officeart/2008/layout/HorizontalMultiLevelHierarchy"/>
    <dgm:cxn modelId="{F4486D0F-C323-4FD3-BF2B-38B750B5EFCD}" type="presParOf" srcId="{D85A1F8F-B89B-4617-B3A7-C24308C852EE}" destId="{B8854615-70FD-4165-8348-6FC12A58B01C}" srcOrd="6" destOrd="0" presId="urn:microsoft.com/office/officeart/2008/layout/HorizontalMultiLevelHierarchy"/>
    <dgm:cxn modelId="{BE28EAED-87CD-4B7B-B025-FD558B33266B}" type="presParOf" srcId="{B8854615-70FD-4165-8348-6FC12A58B01C}" destId="{B03EE49C-45B2-475A-BD74-BEA551D7B15E}" srcOrd="0" destOrd="0" presId="urn:microsoft.com/office/officeart/2008/layout/HorizontalMultiLevelHierarchy"/>
    <dgm:cxn modelId="{72D7EBA9-2911-47FC-9FC9-B1C8530281F1}" type="presParOf" srcId="{D85A1F8F-B89B-4617-B3A7-C24308C852EE}" destId="{54D04747-8DAC-4F05-99A2-279CC431DB42}" srcOrd="7" destOrd="0" presId="urn:microsoft.com/office/officeart/2008/layout/HorizontalMultiLevelHierarchy"/>
    <dgm:cxn modelId="{2A4B16D6-46A8-409C-A84A-59186567E6CB}" type="presParOf" srcId="{54D04747-8DAC-4F05-99A2-279CC431DB42}" destId="{99C171C8-9D5E-4B40-942F-B5C2D8833E8D}" srcOrd="0" destOrd="0" presId="urn:microsoft.com/office/officeart/2008/layout/HorizontalMultiLevelHierarchy"/>
    <dgm:cxn modelId="{B878D5F6-9A31-4469-9687-4EE1C22C0796}" type="presParOf" srcId="{54D04747-8DAC-4F05-99A2-279CC431DB42}" destId="{84AB183C-8959-4798-A37F-ABAFE501846B}" srcOrd="1" destOrd="0" presId="urn:microsoft.com/office/officeart/2008/layout/HorizontalMultiLevelHierarchy"/>
    <dgm:cxn modelId="{9BD31C6C-DBBF-49C2-9367-403CEFB6334B}" type="presParOf" srcId="{84AB183C-8959-4798-A37F-ABAFE501846B}" destId="{9D1C9A6D-2572-4CAA-8C82-588B5B97791B}" srcOrd="0" destOrd="0" presId="urn:microsoft.com/office/officeart/2008/layout/HorizontalMultiLevelHierarchy"/>
    <dgm:cxn modelId="{F8E3FB6E-25C8-4CF4-996C-A5C55CE01C42}" type="presParOf" srcId="{9D1C9A6D-2572-4CAA-8C82-588B5B97791B}" destId="{9364AF49-36EC-4E5F-AFC6-B7E52BC7682C}" srcOrd="0" destOrd="0" presId="urn:microsoft.com/office/officeart/2008/layout/HorizontalMultiLevelHierarchy"/>
    <dgm:cxn modelId="{D20AAF6C-AF39-4FEE-BAE4-ECA5A98EEB66}" type="presParOf" srcId="{84AB183C-8959-4798-A37F-ABAFE501846B}" destId="{0BAF7E31-9252-4F8E-9F11-22F60F19EF7F}" srcOrd="1" destOrd="0" presId="urn:microsoft.com/office/officeart/2008/layout/HorizontalMultiLevelHierarchy"/>
    <dgm:cxn modelId="{FD341A27-02CC-4535-B58A-6EBF8BD87ADF}" type="presParOf" srcId="{0BAF7E31-9252-4F8E-9F11-22F60F19EF7F}" destId="{C7CF3069-DF1C-4C86-B375-4F405AB60673}" srcOrd="0" destOrd="0" presId="urn:microsoft.com/office/officeart/2008/layout/HorizontalMultiLevelHierarchy"/>
    <dgm:cxn modelId="{2A226916-A95E-49F2-AF2D-7863D32B7945}" type="presParOf" srcId="{0BAF7E31-9252-4F8E-9F11-22F60F19EF7F}" destId="{32E41FB9-3198-4024-88AA-268D5193F3A1}" srcOrd="1" destOrd="0" presId="urn:microsoft.com/office/officeart/2008/layout/HorizontalMultiLevelHierarchy"/>
    <dgm:cxn modelId="{C50DECB4-CCBE-4923-AB0D-A50BA0F79980}" type="presParOf" srcId="{32E41FB9-3198-4024-88AA-268D5193F3A1}" destId="{047672B1-A56D-4645-B042-5A58D43366A3}" srcOrd="0" destOrd="0" presId="urn:microsoft.com/office/officeart/2008/layout/HorizontalMultiLevelHierarchy"/>
    <dgm:cxn modelId="{7A88152C-8239-4991-9887-6F001583C076}" type="presParOf" srcId="{047672B1-A56D-4645-B042-5A58D43366A3}" destId="{0A6EA91C-031E-4EDD-B779-31231684A2C2}" srcOrd="0" destOrd="0" presId="urn:microsoft.com/office/officeart/2008/layout/HorizontalMultiLevelHierarchy"/>
    <dgm:cxn modelId="{1D37488B-4305-4BDB-AF00-6E35F1BF5055}" type="presParOf" srcId="{32E41FB9-3198-4024-88AA-268D5193F3A1}" destId="{47F78290-6121-445B-A1C8-D5A4B4A892F8}" srcOrd="1" destOrd="0" presId="urn:microsoft.com/office/officeart/2008/layout/HorizontalMultiLevelHierarchy"/>
    <dgm:cxn modelId="{A6FFBD28-D286-43CA-A78F-381F8E5AF275}" type="presParOf" srcId="{47F78290-6121-445B-A1C8-D5A4B4A892F8}" destId="{34C84BB0-C598-4001-BCF0-538CF4D77A81}" srcOrd="0" destOrd="0" presId="urn:microsoft.com/office/officeart/2008/layout/HorizontalMultiLevelHierarchy"/>
    <dgm:cxn modelId="{368F396A-340C-4697-B06C-78A32118679A}" type="presParOf" srcId="{47F78290-6121-445B-A1C8-D5A4B4A892F8}" destId="{DE38DAD9-E473-48A8-8737-C3638EE22BC5}" srcOrd="1" destOrd="0" presId="urn:microsoft.com/office/officeart/2008/layout/HorizontalMultiLevelHierarchy"/>
    <dgm:cxn modelId="{C8709325-2A55-4324-9C8E-26F67187E976}" type="presParOf" srcId="{32E41FB9-3198-4024-88AA-268D5193F3A1}" destId="{CBBA42D6-6AE9-4E64-9F28-CD899387890A}" srcOrd="2" destOrd="0" presId="urn:microsoft.com/office/officeart/2008/layout/HorizontalMultiLevelHierarchy"/>
    <dgm:cxn modelId="{1A66BD9A-7255-49CC-86AB-AF3D814306E6}" type="presParOf" srcId="{CBBA42D6-6AE9-4E64-9F28-CD899387890A}" destId="{3D4E52FB-ECE1-4F96-A4EE-9AF684BC7B3E}" srcOrd="0" destOrd="0" presId="urn:microsoft.com/office/officeart/2008/layout/HorizontalMultiLevelHierarchy"/>
    <dgm:cxn modelId="{22D913D0-4946-4DCE-B22A-8F2817A8FF5D}" type="presParOf" srcId="{32E41FB9-3198-4024-88AA-268D5193F3A1}" destId="{A27E2896-6C34-4013-B72F-FF3DBBC0D69D}" srcOrd="3" destOrd="0" presId="urn:microsoft.com/office/officeart/2008/layout/HorizontalMultiLevelHierarchy"/>
    <dgm:cxn modelId="{A85EDD22-A56A-4F24-B754-71F220503F16}" type="presParOf" srcId="{A27E2896-6C34-4013-B72F-FF3DBBC0D69D}" destId="{276E55F8-DA7F-4F95-8DC2-4B7F8B4E792F}" srcOrd="0" destOrd="0" presId="urn:microsoft.com/office/officeart/2008/layout/HorizontalMultiLevelHierarchy"/>
    <dgm:cxn modelId="{AC0D3629-58DB-4235-BEC3-3C517EFA72A7}" type="presParOf" srcId="{A27E2896-6C34-4013-B72F-FF3DBBC0D69D}" destId="{87B9875E-8153-4828-B464-93D7471A7E90}" srcOrd="1" destOrd="0" presId="urn:microsoft.com/office/officeart/2008/layout/HorizontalMultiLevelHierarchy"/>
    <dgm:cxn modelId="{26627E75-9AE8-43D7-A292-2C5D8E147FEE}" type="presParOf" srcId="{D85A1F8F-B89B-4617-B3A7-C24308C852EE}" destId="{6432F171-EC04-4AC9-B90F-46D0231B37A2}" srcOrd="8" destOrd="0" presId="urn:microsoft.com/office/officeart/2008/layout/HorizontalMultiLevelHierarchy"/>
    <dgm:cxn modelId="{AB792B94-CC20-4E8F-A95C-DA5C5B2F6CD4}" type="presParOf" srcId="{6432F171-EC04-4AC9-B90F-46D0231B37A2}" destId="{6DA5EFA5-3598-429A-A620-B52B332832BD}" srcOrd="0" destOrd="0" presId="urn:microsoft.com/office/officeart/2008/layout/HorizontalMultiLevelHierarchy"/>
    <dgm:cxn modelId="{4A1A6700-FF28-4E45-85F8-63923F8EE55A}" type="presParOf" srcId="{D85A1F8F-B89B-4617-B3A7-C24308C852EE}" destId="{44DA2254-8C02-447D-AE70-97EBEF1B3269}" srcOrd="9" destOrd="0" presId="urn:microsoft.com/office/officeart/2008/layout/HorizontalMultiLevelHierarchy"/>
    <dgm:cxn modelId="{28D93300-9080-431F-8A22-24A8DDBDCBC6}" type="presParOf" srcId="{44DA2254-8C02-447D-AE70-97EBEF1B3269}" destId="{E4C79E1B-EE55-4813-8318-0DFB15384940}" srcOrd="0" destOrd="0" presId="urn:microsoft.com/office/officeart/2008/layout/HorizontalMultiLevelHierarchy"/>
    <dgm:cxn modelId="{7786E1F3-CEA3-477F-B430-56EE17E18572}" type="presParOf" srcId="{44DA2254-8C02-447D-AE70-97EBEF1B3269}" destId="{2BCCDBEE-AE70-426B-9424-DA0E9C859BFF}" srcOrd="1" destOrd="0" presId="urn:microsoft.com/office/officeart/2008/layout/HorizontalMultiLevelHierarchy"/>
    <dgm:cxn modelId="{01378607-728F-443D-9471-998D04D6A715}" type="presParOf" srcId="{2BCCDBEE-AE70-426B-9424-DA0E9C859BFF}" destId="{A2090EF8-CE93-4A13-AE71-9C53858AB80C}" srcOrd="0" destOrd="0" presId="urn:microsoft.com/office/officeart/2008/layout/HorizontalMultiLevelHierarchy"/>
    <dgm:cxn modelId="{878B6326-FEB8-4BB4-BE67-5B873398EDEF}" type="presParOf" srcId="{A2090EF8-CE93-4A13-AE71-9C53858AB80C}" destId="{187AC3BF-C6C4-42B7-B0EF-43ECD50B057A}" srcOrd="0" destOrd="0" presId="urn:microsoft.com/office/officeart/2008/layout/HorizontalMultiLevelHierarchy"/>
    <dgm:cxn modelId="{0E61A3AE-0B0B-4259-8BAE-3CC93F7DDC07}" type="presParOf" srcId="{2BCCDBEE-AE70-426B-9424-DA0E9C859BFF}" destId="{B585E68F-4F1D-4406-8E15-DCD06D6BA57A}" srcOrd="1" destOrd="0" presId="urn:microsoft.com/office/officeart/2008/layout/HorizontalMultiLevelHierarchy"/>
    <dgm:cxn modelId="{2F7F9528-4C46-4EE4-9505-6577E9E1ECDA}" type="presParOf" srcId="{B585E68F-4F1D-4406-8E15-DCD06D6BA57A}" destId="{A54B2A97-CF41-4770-8911-FE54905F9C7F}" srcOrd="0" destOrd="0" presId="urn:microsoft.com/office/officeart/2008/layout/HorizontalMultiLevelHierarchy"/>
    <dgm:cxn modelId="{E9F4BEC7-FD33-4CA7-8628-6F75E3DA6BC7}" type="presParOf" srcId="{B585E68F-4F1D-4406-8E15-DCD06D6BA57A}" destId="{A096C3F3-DA0A-467E-90B9-F0618ECB1BF6}" srcOrd="1" destOrd="0" presId="urn:microsoft.com/office/officeart/2008/layout/HorizontalMultiLevelHierarchy"/>
    <dgm:cxn modelId="{13832C3B-DE47-4DD1-9DA0-EBAA01BEE800}" type="presParOf" srcId="{A096C3F3-DA0A-467E-90B9-F0618ECB1BF6}" destId="{2F7493C5-1837-4B49-841F-2D2FD4E575E7}" srcOrd="0" destOrd="0" presId="urn:microsoft.com/office/officeart/2008/layout/HorizontalMultiLevelHierarchy"/>
    <dgm:cxn modelId="{EA016485-F490-4C66-B0AF-6765622E4CE1}" type="presParOf" srcId="{2F7493C5-1837-4B49-841F-2D2FD4E575E7}" destId="{3F091EA0-FC68-419C-8477-272B9BAF0D18}" srcOrd="0" destOrd="0" presId="urn:microsoft.com/office/officeart/2008/layout/HorizontalMultiLevelHierarchy"/>
    <dgm:cxn modelId="{F160808F-7B0E-410B-8E04-6077F7D71F67}" type="presParOf" srcId="{A096C3F3-DA0A-467E-90B9-F0618ECB1BF6}" destId="{5CC07BB8-88F9-406B-B9B0-10EEB40176E1}" srcOrd="1" destOrd="0" presId="urn:microsoft.com/office/officeart/2008/layout/HorizontalMultiLevelHierarchy"/>
    <dgm:cxn modelId="{24176005-A44D-4DA7-9B81-4488A0835CEF}" type="presParOf" srcId="{5CC07BB8-88F9-406B-B9B0-10EEB40176E1}" destId="{730CC658-D499-4FA5-847E-211C344CEDA6}" srcOrd="0" destOrd="0" presId="urn:microsoft.com/office/officeart/2008/layout/HorizontalMultiLevelHierarchy"/>
    <dgm:cxn modelId="{9985A734-D77D-494F-BF75-2442248040A3}" type="presParOf" srcId="{5CC07BB8-88F9-406B-B9B0-10EEB40176E1}" destId="{ED32DC17-06FF-43DC-BE15-CF7D9CB43AF1}" srcOrd="1" destOrd="0" presId="urn:microsoft.com/office/officeart/2008/layout/HorizontalMultiLevelHierarchy"/>
    <dgm:cxn modelId="{95119A90-CFF3-4A06-A2E6-6CF6A528DB4A}" type="presParOf" srcId="{A096C3F3-DA0A-467E-90B9-F0618ECB1BF6}" destId="{14593355-BB76-4824-AAD3-30B8FB6246FD}" srcOrd="2" destOrd="0" presId="urn:microsoft.com/office/officeart/2008/layout/HorizontalMultiLevelHierarchy"/>
    <dgm:cxn modelId="{551BFD49-0AFD-460F-96BC-7FEDDFE37BF2}" type="presParOf" srcId="{14593355-BB76-4824-AAD3-30B8FB6246FD}" destId="{CA260895-C118-450B-A6C4-6BEBBD093A60}" srcOrd="0" destOrd="0" presId="urn:microsoft.com/office/officeart/2008/layout/HorizontalMultiLevelHierarchy"/>
    <dgm:cxn modelId="{F6D78E93-1B58-4078-B2BE-D4EB3EE1EED3}" type="presParOf" srcId="{A096C3F3-DA0A-467E-90B9-F0618ECB1BF6}" destId="{9584A746-45A5-45F1-8EDA-1621A5780E2C}" srcOrd="3" destOrd="0" presId="urn:microsoft.com/office/officeart/2008/layout/HorizontalMultiLevelHierarchy"/>
    <dgm:cxn modelId="{F5A74C6A-14A1-4789-BB11-97C6ACEF2703}" type="presParOf" srcId="{9584A746-45A5-45F1-8EDA-1621A5780E2C}" destId="{173ADBBE-2696-42B9-BCFC-7E99C599D713}" srcOrd="0" destOrd="0" presId="urn:microsoft.com/office/officeart/2008/layout/HorizontalMultiLevelHierarchy"/>
    <dgm:cxn modelId="{6E8CF1DE-FFBB-4BBF-823D-7B84FA25530C}" type="presParOf" srcId="{9584A746-45A5-45F1-8EDA-1621A5780E2C}" destId="{0DA2258B-7AC9-4C7D-9455-A711C9918B0F}" srcOrd="1" destOrd="0" presId="urn:microsoft.com/office/officeart/2008/layout/HorizontalMultiLevelHierarchy"/>
    <dgm:cxn modelId="{528F5CE0-5C9A-46B6-A4FE-CFBF24BE9CDA}" type="presParOf" srcId="{D85A1F8F-B89B-4617-B3A7-C24308C852EE}" destId="{9A6DA362-CF81-4EE7-AAAA-0EC4E414F408}" srcOrd="10" destOrd="0" presId="urn:microsoft.com/office/officeart/2008/layout/HorizontalMultiLevelHierarchy"/>
    <dgm:cxn modelId="{B777573C-0E03-43D9-A567-3A22BF611D5C}" type="presParOf" srcId="{9A6DA362-CF81-4EE7-AAAA-0EC4E414F408}" destId="{77789784-837B-43A3-993D-93A0E56230B7}" srcOrd="0" destOrd="0" presId="urn:microsoft.com/office/officeart/2008/layout/HorizontalMultiLevelHierarchy"/>
    <dgm:cxn modelId="{10BD3AD5-E1AC-4419-AC6F-0D6680615CC1}" type="presParOf" srcId="{D85A1F8F-B89B-4617-B3A7-C24308C852EE}" destId="{16C61C85-EE21-4C05-8E2F-7D6615B4F35A}" srcOrd="11" destOrd="0" presId="urn:microsoft.com/office/officeart/2008/layout/HorizontalMultiLevelHierarchy"/>
    <dgm:cxn modelId="{BF0CEFFA-97FF-4003-A9F0-A39F09C403DA}" type="presParOf" srcId="{16C61C85-EE21-4C05-8E2F-7D6615B4F35A}" destId="{1199E6E6-0D82-4948-948C-35A02E7A8DF4}" srcOrd="0" destOrd="0" presId="urn:microsoft.com/office/officeart/2008/layout/HorizontalMultiLevelHierarchy"/>
    <dgm:cxn modelId="{40C6D5DC-F050-44DE-9460-F2B4F4EF7C74}" type="presParOf" srcId="{16C61C85-EE21-4C05-8E2F-7D6615B4F35A}" destId="{A6F9ADE2-C888-4B7E-96CA-298B57003861}" srcOrd="1" destOrd="0" presId="urn:microsoft.com/office/officeart/2008/layout/HorizontalMultiLevelHierarchy"/>
    <dgm:cxn modelId="{84320742-BA9E-446A-B86F-8792691599C0}" type="presParOf" srcId="{A6F9ADE2-C888-4B7E-96CA-298B57003861}" destId="{8B541F69-D0D9-4E3B-998C-BD4F72AD5664}" srcOrd="0" destOrd="0" presId="urn:microsoft.com/office/officeart/2008/layout/HorizontalMultiLevelHierarchy"/>
    <dgm:cxn modelId="{69EF2A21-8A65-4A08-8744-4013FCF4E6DA}" type="presParOf" srcId="{8B541F69-D0D9-4E3B-998C-BD4F72AD5664}" destId="{C01EB200-0BB0-41FD-8D3E-D152601EAAFE}" srcOrd="0" destOrd="0" presId="urn:microsoft.com/office/officeart/2008/layout/HorizontalMultiLevelHierarchy"/>
    <dgm:cxn modelId="{D790DABC-C75A-457B-B9CE-288B1DF5EFAD}" type="presParOf" srcId="{A6F9ADE2-C888-4B7E-96CA-298B57003861}" destId="{191CC0F5-3D8E-48C8-A2A9-977397C0841C}" srcOrd="1" destOrd="0" presId="urn:microsoft.com/office/officeart/2008/layout/HorizontalMultiLevelHierarchy"/>
    <dgm:cxn modelId="{D5B1881A-686B-4EAA-800E-A4E829CFF5C6}" type="presParOf" srcId="{191CC0F5-3D8E-48C8-A2A9-977397C0841C}" destId="{D3B2DB35-7362-4B32-9FDB-A4F425209685}" srcOrd="0" destOrd="0" presId="urn:microsoft.com/office/officeart/2008/layout/HorizontalMultiLevelHierarchy"/>
    <dgm:cxn modelId="{CA94CD58-B618-4586-A364-7A29806025C8}" type="presParOf" srcId="{191CC0F5-3D8E-48C8-A2A9-977397C0841C}" destId="{849AB3A8-4731-4E3C-9B8A-112A09FAB3A3}" srcOrd="1" destOrd="0" presId="urn:microsoft.com/office/officeart/2008/layout/HorizontalMultiLevelHierarchy"/>
    <dgm:cxn modelId="{32C70FE0-E6EB-4A52-B5EF-9BAE7BB6F834}" type="presParOf" srcId="{849AB3A8-4731-4E3C-9B8A-112A09FAB3A3}" destId="{3BD2D0B4-FD2C-4751-BD28-8C685C84C0A1}" srcOrd="0" destOrd="0" presId="urn:microsoft.com/office/officeart/2008/layout/HorizontalMultiLevelHierarchy"/>
    <dgm:cxn modelId="{625B69A8-6DA2-4769-A759-4F3803CBB9EF}" type="presParOf" srcId="{3BD2D0B4-FD2C-4751-BD28-8C685C84C0A1}" destId="{DB22F1FA-ED13-4A9E-8EDF-EC0C8B4A6AC0}" srcOrd="0" destOrd="0" presId="urn:microsoft.com/office/officeart/2008/layout/HorizontalMultiLevelHierarchy"/>
    <dgm:cxn modelId="{E77422D3-9E7F-41B9-93AF-1A7ADE679DD2}" type="presParOf" srcId="{849AB3A8-4731-4E3C-9B8A-112A09FAB3A3}" destId="{D10636FF-48FF-4C24-8F2A-43188D3B8758}" srcOrd="1" destOrd="0" presId="urn:microsoft.com/office/officeart/2008/layout/HorizontalMultiLevelHierarchy"/>
    <dgm:cxn modelId="{4FE77B51-2ABA-403B-9929-C884D8301C58}" type="presParOf" srcId="{D10636FF-48FF-4C24-8F2A-43188D3B8758}" destId="{F58CCE09-FD3C-4150-9EA3-49FE2EB13EA2}" srcOrd="0" destOrd="0" presId="urn:microsoft.com/office/officeart/2008/layout/HorizontalMultiLevelHierarchy"/>
    <dgm:cxn modelId="{EDB008EF-4D9D-4FE7-BE7D-BDFDB03CDB4B}" type="presParOf" srcId="{D10636FF-48FF-4C24-8F2A-43188D3B8758}" destId="{91C6133C-E002-4F4F-9D28-07E3B4710D3C}" srcOrd="1" destOrd="0" presId="urn:microsoft.com/office/officeart/2008/layout/HorizontalMultiLevelHierarchy"/>
    <dgm:cxn modelId="{1C4FA06C-AB8A-414E-A126-ADE4AA139E49}" type="presParOf" srcId="{849AB3A8-4731-4E3C-9B8A-112A09FAB3A3}" destId="{63782ECC-06CC-4182-9B3D-62D14E20CF11}" srcOrd="2" destOrd="0" presId="urn:microsoft.com/office/officeart/2008/layout/HorizontalMultiLevelHierarchy"/>
    <dgm:cxn modelId="{71CB90D2-900D-4C48-9D17-4D62BA8A3232}" type="presParOf" srcId="{63782ECC-06CC-4182-9B3D-62D14E20CF11}" destId="{9455736B-2513-4BF0-8B8B-0F7303C02C42}" srcOrd="0" destOrd="0" presId="urn:microsoft.com/office/officeart/2008/layout/HorizontalMultiLevelHierarchy"/>
    <dgm:cxn modelId="{2AA9A103-8044-4D89-946E-8C35D24A7213}" type="presParOf" srcId="{849AB3A8-4731-4E3C-9B8A-112A09FAB3A3}" destId="{899D2792-059C-43B6-81C1-62996B1661A4}" srcOrd="3" destOrd="0" presId="urn:microsoft.com/office/officeart/2008/layout/HorizontalMultiLevelHierarchy"/>
    <dgm:cxn modelId="{17908AFA-C01D-4415-BC2F-E31A715ED4A7}" type="presParOf" srcId="{899D2792-059C-43B6-81C1-62996B1661A4}" destId="{244F5724-EDBA-404D-B10A-B52FB538B989}" srcOrd="0" destOrd="0" presId="urn:microsoft.com/office/officeart/2008/layout/HorizontalMultiLevelHierarchy"/>
    <dgm:cxn modelId="{3FCFF477-EBFD-418A-BD98-B3F1A9FD4FC3}" type="presParOf" srcId="{899D2792-059C-43B6-81C1-62996B1661A4}" destId="{D0BC1F30-C626-445C-9EE9-8E4A807FA85C}" srcOrd="1" destOrd="0" presId="urn:microsoft.com/office/officeart/2008/layout/HorizontalMultiLevelHierarchy"/>
    <dgm:cxn modelId="{41DEBBF9-A3AA-4338-A7C1-8DA16D1ACE3F}" type="presParOf" srcId="{D85A1F8F-B89B-4617-B3A7-C24308C852EE}" destId="{7B13711B-F748-4003-A244-E5373DDE7027}" srcOrd="12" destOrd="0" presId="urn:microsoft.com/office/officeart/2008/layout/HorizontalMultiLevelHierarchy"/>
    <dgm:cxn modelId="{483011DB-9D1C-46F5-9A4D-95BEF75BC3E7}" type="presParOf" srcId="{7B13711B-F748-4003-A244-E5373DDE7027}" destId="{086C10A2-51B6-4514-8093-285B0F219121}" srcOrd="0" destOrd="0" presId="urn:microsoft.com/office/officeart/2008/layout/HorizontalMultiLevelHierarchy"/>
    <dgm:cxn modelId="{EFB75B52-BFDB-4B9C-A806-7CAF9BF4205E}" type="presParOf" srcId="{D85A1F8F-B89B-4617-B3A7-C24308C852EE}" destId="{159A155A-4E64-4983-95B4-647B227E2689}" srcOrd="13" destOrd="0" presId="urn:microsoft.com/office/officeart/2008/layout/HorizontalMultiLevelHierarchy"/>
    <dgm:cxn modelId="{E6B40795-923C-4E40-B933-ACF6AB369233}" type="presParOf" srcId="{159A155A-4E64-4983-95B4-647B227E2689}" destId="{602FD584-D358-474D-BB72-E926C947CAB2}" srcOrd="0" destOrd="0" presId="urn:microsoft.com/office/officeart/2008/layout/HorizontalMultiLevelHierarchy"/>
    <dgm:cxn modelId="{73AE1887-8A3D-45FC-89B1-728B034989FE}" type="presParOf" srcId="{159A155A-4E64-4983-95B4-647B227E2689}" destId="{0B3AD8C4-038A-4AE5-8BD6-8CD940B496FC}" srcOrd="1" destOrd="0" presId="urn:microsoft.com/office/officeart/2008/layout/HorizontalMultiLevelHierarchy"/>
    <dgm:cxn modelId="{A76A44DE-8F90-4EC5-AE83-E0FD2C0E296B}" type="presParOf" srcId="{0B3AD8C4-038A-4AE5-8BD6-8CD940B496FC}" destId="{BDE71574-0400-43BB-BBC3-7ECBC1ADF135}" srcOrd="0" destOrd="0" presId="urn:microsoft.com/office/officeart/2008/layout/HorizontalMultiLevelHierarchy"/>
    <dgm:cxn modelId="{9A263374-EEA3-4A2A-BCD0-A20709182FB3}" type="presParOf" srcId="{BDE71574-0400-43BB-BBC3-7ECBC1ADF135}" destId="{33FAD44F-1656-44DF-ADAB-1079D237516E}" srcOrd="0" destOrd="0" presId="urn:microsoft.com/office/officeart/2008/layout/HorizontalMultiLevelHierarchy"/>
    <dgm:cxn modelId="{A9F681B9-1D99-437C-8876-201DF91ED612}" type="presParOf" srcId="{0B3AD8C4-038A-4AE5-8BD6-8CD940B496FC}" destId="{CD9CFFDC-F97A-4082-A7AA-353A64D914FA}" srcOrd="1" destOrd="0" presId="urn:microsoft.com/office/officeart/2008/layout/HorizontalMultiLevelHierarchy"/>
    <dgm:cxn modelId="{DF0F9287-D26D-47DD-8198-A7086BF36A4D}" type="presParOf" srcId="{CD9CFFDC-F97A-4082-A7AA-353A64D914FA}" destId="{1669A40F-6E52-4289-ABD3-29BE5388DD1F}" srcOrd="0" destOrd="0" presId="urn:microsoft.com/office/officeart/2008/layout/HorizontalMultiLevelHierarchy"/>
    <dgm:cxn modelId="{A0D4A433-895C-48D5-8E1B-5989CC1285A0}" type="presParOf" srcId="{CD9CFFDC-F97A-4082-A7AA-353A64D914FA}" destId="{6FAC3EA8-B540-4146-94E6-8A4C52E33EB8}" srcOrd="1" destOrd="0" presId="urn:microsoft.com/office/officeart/2008/layout/HorizontalMultiLevelHierarchy"/>
    <dgm:cxn modelId="{4DD209CD-7A9E-4A80-AB0F-8BBE65BE7C60}" type="presParOf" srcId="{6FAC3EA8-B540-4146-94E6-8A4C52E33EB8}" destId="{4E67844A-9214-4F0B-A7B9-59F2023AB41B}" srcOrd="0" destOrd="0" presId="urn:microsoft.com/office/officeart/2008/layout/HorizontalMultiLevelHierarchy"/>
    <dgm:cxn modelId="{C6578B49-7946-4D67-850F-01FDBD2B2C89}" type="presParOf" srcId="{4E67844A-9214-4F0B-A7B9-59F2023AB41B}" destId="{88A24B55-2C8B-4240-A7D3-C26BE1BA4F0A}" srcOrd="0" destOrd="0" presId="urn:microsoft.com/office/officeart/2008/layout/HorizontalMultiLevelHierarchy"/>
    <dgm:cxn modelId="{09C52F21-5B18-4DC6-9C28-44008DD3DCD8}" type="presParOf" srcId="{6FAC3EA8-B540-4146-94E6-8A4C52E33EB8}" destId="{9AECD6DD-93F4-4136-BE13-DCF1471E1DA6}" srcOrd="1" destOrd="0" presId="urn:microsoft.com/office/officeart/2008/layout/HorizontalMultiLevelHierarchy"/>
    <dgm:cxn modelId="{5633BF46-1802-4210-8986-54CBE4F9D7AD}" type="presParOf" srcId="{9AECD6DD-93F4-4136-BE13-DCF1471E1DA6}" destId="{6A0E131F-E5B2-4590-8C61-49D056DFB5DD}" srcOrd="0" destOrd="0" presId="urn:microsoft.com/office/officeart/2008/layout/HorizontalMultiLevelHierarchy"/>
    <dgm:cxn modelId="{79B0DE96-F4F9-4C1B-8FF3-38351656EDCE}" type="presParOf" srcId="{9AECD6DD-93F4-4136-BE13-DCF1471E1DA6}" destId="{897DE989-5E84-4263-916F-A1CBA00AD973}" srcOrd="1" destOrd="0" presId="urn:microsoft.com/office/officeart/2008/layout/HorizontalMultiLevelHierarchy"/>
    <dgm:cxn modelId="{4EB9BF02-B390-4F12-83DC-985FA36BD05A}" type="presParOf" srcId="{6FAC3EA8-B540-4146-94E6-8A4C52E33EB8}" destId="{F51BADD6-591A-4CF8-8EC2-2862EF988AE2}" srcOrd="2" destOrd="0" presId="urn:microsoft.com/office/officeart/2008/layout/HorizontalMultiLevelHierarchy"/>
    <dgm:cxn modelId="{8DA6862C-2DFD-4631-9239-873FCDA3E45C}" type="presParOf" srcId="{F51BADD6-591A-4CF8-8EC2-2862EF988AE2}" destId="{CE71B4AD-B724-47FD-BB61-16AA8D78A545}" srcOrd="0" destOrd="0" presId="urn:microsoft.com/office/officeart/2008/layout/HorizontalMultiLevelHierarchy"/>
    <dgm:cxn modelId="{9F23CC71-7DA2-4B79-B7C8-EB4ED4A2DE3F}" type="presParOf" srcId="{6FAC3EA8-B540-4146-94E6-8A4C52E33EB8}" destId="{962B3445-7637-4BB3-826C-4985B5692022}" srcOrd="3" destOrd="0" presId="urn:microsoft.com/office/officeart/2008/layout/HorizontalMultiLevelHierarchy"/>
    <dgm:cxn modelId="{3BE7EE67-AEF9-4E3C-A4E4-C7C91ACCCA6F}" type="presParOf" srcId="{962B3445-7637-4BB3-826C-4985B5692022}" destId="{A4345214-0403-48CA-A719-B460621CC2F6}" srcOrd="0" destOrd="0" presId="urn:microsoft.com/office/officeart/2008/layout/HorizontalMultiLevelHierarchy"/>
    <dgm:cxn modelId="{D0497ED7-06C9-4F85-B6FB-DFF62A841B2E}" type="presParOf" srcId="{962B3445-7637-4BB3-826C-4985B5692022}" destId="{51F25677-F775-4E64-A17C-3FC3327DEE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FF18B7-D427-4A70-A1F4-ACC0FAEB89A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6E80ED-30A9-4F49-A9F4-F12388ED333B}">
      <dgm:prSet phldrT="[Текст]" custT="1"/>
      <dgm:spPr/>
      <dgm:t>
        <a:bodyPr/>
        <a:lstStyle/>
        <a:p>
          <a:r>
            <a:rPr lang="ru-RU" sz="1400" b="1" dirty="0" smtClean="0"/>
            <a:t>Надлежащая аптечная практика </a:t>
          </a:r>
          <a:r>
            <a:rPr lang="en-US" sz="1400" b="1" dirty="0" smtClean="0"/>
            <a:t>(</a:t>
          </a:r>
          <a:r>
            <a:rPr lang="en-US" sz="1400" b="1" dirty="0" err="1" smtClean="0"/>
            <a:t>GPhP</a:t>
          </a:r>
          <a:r>
            <a:rPr lang="en-US" sz="1400" dirty="0" smtClean="0"/>
            <a:t>)</a:t>
          </a:r>
          <a:endParaRPr lang="ru-RU" sz="1400" dirty="0"/>
        </a:p>
      </dgm:t>
    </dgm:pt>
    <dgm:pt modelId="{F5813D2A-220A-42FA-A69A-3DC2E9DD6B2E}" type="parTrans" cxnId="{5E88BBC6-A88C-42C9-AF9B-9BBB49140408}">
      <dgm:prSet/>
      <dgm:spPr/>
      <dgm:t>
        <a:bodyPr/>
        <a:lstStyle/>
        <a:p>
          <a:endParaRPr lang="ru-RU" sz="1400"/>
        </a:p>
      </dgm:t>
    </dgm:pt>
    <dgm:pt modelId="{B9AD50C1-B8F7-456D-87B8-520775C38E23}" type="sibTrans" cxnId="{5E88BBC6-A88C-42C9-AF9B-9BBB49140408}">
      <dgm:prSet/>
      <dgm:spPr/>
      <dgm:t>
        <a:bodyPr/>
        <a:lstStyle/>
        <a:p>
          <a:endParaRPr lang="ru-RU" sz="1400"/>
        </a:p>
      </dgm:t>
    </dgm:pt>
    <dgm:pt modelId="{51241AC7-70C1-4C29-AA3B-D93DFF149879}">
      <dgm:prSet phldrT="[Текст]" custT="1"/>
      <dgm:spPr/>
      <dgm:t>
        <a:bodyPr/>
        <a:lstStyle/>
        <a:p>
          <a:pPr algn="l"/>
          <a:r>
            <a:rPr lang="en-US" sz="1400" b="1" dirty="0" smtClean="0"/>
            <a:t>   </a:t>
          </a:r>
          <a:r>
            <a:rPr lang="ru-RU" sz="1400" b="1" dirty="0" smtClean="0"/>
            <a:t>Процесс 1</a:t>
          </a:r>
          <a:r>
            <a:rPr lang="en-US" sz="1400" b="1" dirty="0" smtClean="0"/>
            <a:t>. </a:t>
          </a:r>
          <a:r>
            <a:rPr lang="ru-RU" sz="1400" b="1" dirty="0" smtClean="0"/>
            <a:t> </a:t>
          </a:r>
          <a:r>
            <a:rPr lang="ru-RU" sz="1400" b="0" dirty="0" smtClean="0"/>
            <a:t>Обеспечение наличия ассортимента товаров, в том числе минимального </a:t>
          </a:r>
          <a:r>
            <a:rPr lang="en-US" sz="1400" b="0" dirty="0" smtClean="0"/>
            <a:t> </a:t>
          </a:r>
          <a:r>
            <a:rPr lang="ru-RU" sz="1400" b="0" dirty="0" smtClean="0"/>
            <a:t> </a:t>
          </a:r>
          <a:endParaRPr lang="ru-RU" sz="1400" b="0" dirty="0"/>
        </a:p>
      </dgm:t>
    </dgm:pt>
    <dgm:pt modelId="{DE1C9E4E-54EA-4E4E-91A5-48896E05D4F2}" type="parTrans" cxnId="{307CE5DA-2EAB-46C6-8B27-2279EA82140F}">
      <dgm:prSet custT="1"/>
      <dgm:spPr/>
      <dgm:t>
        <a:bodyPr/>
        <a:lstStyle/>
        <a:p>
          <a:endParaRPr lang="ru-RU" sz="1400"/>
        </a:p>
      </dgm:t>
    </dgm:pt>
    <dgm:pt modelId="{5F530EC7-2BA6-4FEA-BFA2-63CA6D61454E}" type="sibTrans" cxnId="{307CE5DA-2EAB-46C6-8B27-2279EA82140F}">
      <dgm:prSet/>
      <dgm:spPr/>
      <dgm:t>
        <a:bodyPr/>
        <a:lstStyle/>
        <a:p>
          <a:endParaRPr lang="ru-RU" sz="1400"/>
        </a:p>
      </dgm:t>
    </dgm:pt>
    <dgm:pt modelId="{9ADFF0FC-37B2-42D2-A03D-A796C5AA4767}">
      <dgm:prSet phldrT="[Текст]" custT="1"/>
      <dgm:spPr/>
      <dgm:t>
        <a:bodyPr/>
        <a:lstStyle/>
        <a:p>
          <a:pPr algn="l"/>
          <a:r>
            <a:rPr lang="ru-RU" sz="1400" dirty="0" smtClean="0"/>
            <a:t>   </a:t>
          </a:r>
          <a:r>
            <a:rPr lang="ru-RU" sz="1400" b="1" dirty="0" smtClean="0"/>
            <a:t>Процесс 2. </a:t>
          </a:r>
          <a:r>
            <a:rPr lang="ru-RU" sz="1400" b="0" dirty="0" smtClean="0"/>
            <a:t>Закупка товаров</a:t>
          </a:r>
          <a:endParaRPr lang="ru-RU" sz="1400" b="0" dirty="0"/>
        </a:p>
      </dgm:t>
    </dgm:pt>
    <dgm:pt modelId="{1033FC49-1A65-42CA-A0D7-645CBA339E1F}" type="parTrans" cxnId="{1D968FB8-E6B4-494F-91CC-8934164A70F4}">
      <dgm:prSet custT="1"/>
      <dgm:spPr/>
      <dgm:t>
        <a:bodyPr/>
        <a:lstStyle/>
        <a:p>
          <a:endParaRPr lang="ru-RU" sz="1400"/>
        </a:p>
      </dgm:t>
    </dgm:pt>
    <dgm:pt modelId="{D4B48937-8786-4433-8A06-EB94DA3B1742}" type="sibTrans" cxnId="{1D968FB8-E6B4-494F-91CC-8934164A70F4}">
      <dgm:prSet/>
      <dgm:spPr/>
      <dgm:t>
        <a:bodyPr/>
        <a:lstStyle/>
        <a:p>
          <a:endParaRPr lang="ru-RU" sz="1400"/>
        </a:p>
      </dgm:t>
    </dgm:pt>
    <dgm:pt modelId="{6B2F36D9-97B2-437B-B2A1-62DD840654EA}">
      <dgm:prSet phldrT="[Текст]" custT="1"/>
      <dgm:spPr/>
      <dgm:t>
        <a:bodyPr/>
        <a:lstStyle/>
        <a:p>
          <a:pPr algn="l"/>
          <a:r>
            <a:rPr lang="ru-RU" sz="1400" dirty="0" smtClean="0"/>
            <a:t>    </a:t>
          </a:r>
          <a:r>
            <a:rPr lang="ru-RU" sz="1400" b="1" dirty="0" smtClean="0"/>
            <a:t>Процесс 3. </a:t>
          </a:r>
          <a:r>
            <a:rPr lang="ru-RU" sz="1400" b="0" dirty="0" smtClean="0"/>
            <a:t>Отбор и оценка поставщиков</a:t>
          </a:r>
          <a:endParaRPr lang="ru-RU" sz="1400" b="0" dirty="0"/>
        </a:p>
      </dgm:t>
    </dgm:pt>
    <dgm:pt modelId="{31A1790D-F9E6-4B72-83AD-58B4B515F2C9}" type="parTrans" cxnId="{0EE6B5C2-C55F-4CE9-BCA2-7789E6B70297}">
      <dgm:prSet custT="1"/>
      <dgm:spPr/>
      <dgm:t>
        <a:bodyPr/>
        <a:lstStyle/>
        <a:p>
          <a:endParaRPr lang="ru-RU" sz="1400"/>
        </a:p>
      </dgm:t>
    </dgm:pt>
    <dgm:pt modelId="{A890894A-9034-43D7-B96D-51FFC372C314}" type="sibTrans" cxnId="{0EE6B5C2-C55F-4CE9-BCA2-7789E6B70297}">
      <dgm:prSet/>
      <dgm:spPr/>
      <dgm:t>
        <a:bodyPr/>
        <a:lstStyle/>
        <a:p>
          <a:endParaRPr lang="ru-RU" sz="1400"/>
        </a:p>
      </dgm:t>
    </dgm:pt>
    <dgm:pt modelId="{6890981A-BF1F-4F93-BB2D-8A3C57BE2AF4}">
      <dgm:prSet phldrT="[Текст]" custT="1"/>
      <dgm:spPr/>
      <dgm:t>
        <a:bodyPr/>
        <a:lstStyle/>
        <a:p>
          <a:pPr algn="l"/>
          <a:r>
            <a:rPr lang="ru-RU" sz="1400" dirty="0" smtClean="0"/>
            <a:t>   </a:t>
          </a:r>
          <a:r>
            <a:rPr lang="ru-RU" sz="1400" b="1" dirty="0" smtClean="0"/>
            <a:t>Процесс 8</a:t>
          </a:r>
          <a:r>
            <a:rPr lang="ru-RU" sz="1400" dirty="0" smtClean="0"/>
            <a:t>. Реализация товаров</a:t>
          </a:r>
          <a:endParaRPr lang="ru-RU" sz="1400" dirty="0"/>
        </a:p>
      </dgm:t>
    </dgm:pt>
    <dgm:pt modelId="{8FD9343B-2C67-48F0-AC19-EA762A5768B3}" type="parTrans" cxnId="{15C84543-BEA5-4493-8B4E-BAE8BBC50AB7}">
      <dgm:prSet custT="1"/>
      <dgm:spPr/>
      <dgm:t>
        <a:bodyPr/>
        <a:lstStyle/>
        <a:p>
          <a:endParaRPr lang="ru-RU" sz="1400"/>
        </a:p>
      </dgm:t>
    </dgm:pt>
    <dgm:pt modelId="{8BB4ADE7-DFD5-4F8F-BE8C-0E6B4301C345}" type="sibTrans" cxnId="{15C84543-BEA5-4493-8B4E-BAE8BBC50AB7}">
      <dgm:prSet/>
      <dgm:spPr/>
      <dgm:t>
        <a:bodyPr/>
        <a:lstStyle/>
        <a:p>
          <a:endParaRPr lang="ru-RU" sz="1400"/>
        </a:p>
      </dgm:t>
    </dgm:pt>
    <dgm:pt modelId="{38C69B8E-6723-4A03-8F64-32BE8C6D9CD9}">
      <dgm:prSet phldrT="[Текст]" custT="1"/>
      <dgm:spPr/>
      <dgm:t>
        <a:bodyPr/>
        <a:lstStyle/>
        <a:p>
          <a:pPr algn="l"/>
          <a:r>
            <a:rPr lang="ru-RU" sz="1400" dirty="0" smtClean="0"/>
            <a:t>  </a:t>
          </a:r>
          <a:r>
            <a:rPr lang="en-US" sz="1400" dirty="0" smtClean="0"/>
            <a:t> </a:t>
          </a:r>
          <a:r>
            <a:rPr lang="ru-RU" sz="1400" b="1" dirty="0" smtClean="0"/>
            <a:t>Процесс 4. </a:t>
          </a:r>
          <a:r>
            <a:rPr lang="ru-RU" sz="1400" b="0" dirty="0" smtClean="0"/>
            <a:t>Заключение договоров</a:t>
          </a:r>
          <a:endParaRPr lang="ru-RU" sz="1400" b="0" dirty="0"/>
        </a:p>
      </dgm:t>
    </dgm:pt>
    <dgm:pt modelId="{4E0B432D-4CB7-48DC-82C6-BE81EEA2E937}" type="parTrans" cxnId="{425B9259-1A93-4AE3-9B49-0DC960FAA0B6}">
      <dgm:prSet custT="1"/>
      <dgm:spPr/>
      <dgm:t>
        <a:bodyPr/>
        <a:lstStyle/>
        <a:p>
          <a:endParaRPr lang="ru-RU" sz="1400"/>
        </a:p>
      </dgm:t>
    </dgm:pt>
    <dgm:pt modelId="{961BB1A5-CD8A-48FB-85B0-32F873FC5DBE}" type="sibTrans" cxnId="{425B9259-1A93-4AE3-9B49-0DC960FAA0B6}">
      <dgm:prSet/>
      <dgm:spPr/>
      <dgm:t>
        <a:bodyPr/>
        <a:lstStyle/>
        <a:p>
          <a:endParaRPr lang="ru-RU" sz="1400"/>
        </a:p>
      </dgm:t>
    </dgm:pt>
    <dgm:pt modelId="{DE83693F-F03C-4740-AEA3-92E9E171887B}">
      <dgm:prSet phldrT="[Текст]" custT="1"/>
      <dgm:spPr/>
      <dgm:t>
        <a:bodyPr/>
        <a:lstStyle/>
        <a:p>
          <a:pPr algn="l"/>
          <a:r>
            <a:rPr lang="ru-RU" sz="1400" dirty="0" smtClean="0"/>
            <a:t>  </a:t>
          </a:r>
          <a:r>
            <a:rPr lang="ru-RU" sz="1400" b="1" dirty="0" smtClean="0"/>
            <a:t>Процесс 5</a:t>
          </a:r>
          <a:r>
            <a:rPr lang="ru-RU" sz="1400" dirty="0" smtClean="0"/>
            <a:t>. Приемка товаров</a:t>
          </a:r>
          <a:endParaRPr lang="ru-RU" sz="1400" dirty="0"/>
        </a:p>
      </dgm:t>
    </dgm:pt>
    <dgm:pt modelId="{B762C99B-BA6C-499F-BB56-5A197E1867E0}" type="parTrans" cxnId="{8A3B8BEB-B34C-426F-BEF1-2D018DFB9F29}">
      <dgm:prSet custT="1"/>
      <dgm:spPr/>
      <dgm:t>
        <a:bodyPr/>
        <a:lstStyle/>
        <a:p>
          <a:endParaRPr lang="ru-RU" sz="1400"/>
        </a:p>
      </dgm:t>
    </dgm:pt>
    <dgm:pt modelId="{5275895E-F18A-4B4B-8FC1-B744125D680F}" type="sibTrans" cxnId="{8A3B8BEB-B34C-426F-BEF1-2D018DFB9F29}">
      <dgm:prSet/>
      <dgm:spPr/>
      <dgm:t>
        <a:bodyPr/>
        <a:lstStyle/>
        <a:p>
          <a:endParaRPr lang="ru-RU" sz="1400"/>
        </a:p>
      </dgm:t>
    </dgm:pt>
    <dgm:pt modelId="{A3DC750E-4CC0-4508-B604-B8A797248409}">
      <dgm:prSet phldrT="[Текст]" custT="1"/>
      <dgm:spPr/>
      <dgm:t>
        <a:bodyPr/>
        <a:lstStyle/>
        <a:p>
          <a:pPr algn="l"/>
          <a:r>
            <a:rPr lang="ru-RU" sz="1400" dirty="0" smtClean="0"/>
            <a:t> </a:t>
          </a:r>
          <a:r>
            <a:rPr lang="en-US" sz="1400" dirty="0" smtClean="0"/>
            <a:t> </a:t>
          </a:r>
          <a:r>
            <a:rPr lang="ru-RU" sz="1400" b="1" dirty="0" smtClean="0"/>
            <a:t>Процесс 6. </a:t>
          </a:r>
          <a:r>
            <a:rPr lang="en-US" sz="1400" b="1" dirty="0" smtClean="0"/>
            <a:t> </a:t>
          </a:r>
          <a:r>
            <a:rPr lang="ru-RU" sz="1400" b="0" dirty="0" smtClean="0"/>
            <a:t>Организация хранения</a:t>
          </a:r>
          <a:endParaRPr lang="ru-RU" sz="1400" b="0" dirty="0"/>
        </a:p>
      </dgm:t>
    </dgm:pt>
    <dgm:pt modelId="{8FDD207C-0A95-4178-BD47-22E1583E3B45}" type="parTrans" cxnId="{EF159983-1991-48D7-B4BD-18D1758CDB0F}">
      <dgm:prSet custT="1"/>
      <dgm:spPr/>
      <dgm:t>
        <a:bodyPr/>
        <a:lstStyle/>
        <a:p>
          <a:endParaRPr lang="ru-RU" sz="1400"/>
        </a:p>
      </dgm:t>
    </dgm:pt>
    <dgm:pt modelId="{A6A8844A-107F-4C42-B305-A2FC5B5D5BCF}" type="sibTrans" cxnId="{EF159983-1991-48D7-B4BD-18D1758CDB0F}">
      <dgm:prSet/>
      <dgm:spPr/>
      <dgm:t>
        <a:bodyPr/>
        <a:lstStyle/>
        <a:p>
          <a:endParaRPr lang="ru-RU" sz="1400"/>
        </a:p>
      </dgm:t>
    </dgm:pt>
    <dgm:pt modelId="{B03D9C29-DF38-4D93-B596-8529D9549D4D}">
      <dgm:prSet phldrT="[Текст]" custT="1"/>
      <dgm:spPr/>
      <dgm:t>
        <a:bodyPr/>
        <a:lstStyle/>
        <a:p>
          <a:pPr algn="l"/>
          <a:r>
            <a:rPr lang="ru-RU" sz="1400" dirty="0" smtClean="0"/>
            <a:t>  </a:t>
          </a:r>
          <a:r>
            <a:rPr lang="ru-RU" sz="1400" b="1" dirty="0" smtClean="0"/>
            <a:t>Процесс 7</a:t>
          </a:r>
          <a:r>
            <a:rPr lang="ru-RU" sz="1400" dirty="0" smtClean="0"/>
            <a:t>. Предпродажная подготовка товаров</a:t>
          </a:r>
          <a:endParaRPr lang="ru-RU" sz="1400" dirty="0"/>
        </a:p>
      </dgm:t>
    </dgm:pt>
    <dgm:pt modelId="{2156F79F-655E-4C33-A7D2-E7CE3FC00434}" type="parTrans" cxnId="{E029DDA9-FE0B-401E-A9C1-172A6D3A0398}">
      <dgm:prSet custT="1"/>
      <dgm:spPr/>
      <dgm:t>
        <a:bodyPr/>
        <a:lstStyle/>
        <a:p>
          <a:endParaRPr lang="ru-RU" sz="1400"/>
        </a:p>
      </dgm:t>
    </dgm:pt>
    <dgm:pt modelId="{9779AA1F-01E1-4DEF-9381-D005E80EA698}" type="sibTrans" cxnId="{E029DDA9-FE0B-401E-A9C1-172A6D3A0398}">
      <dgm:prSet/>
      <dgm:spPr/>
      <dgm:t>
        <a:bodyPr/>
        <a:lstStyle/>
        <a:p>
          <a:endParaRPr lang="ru-RU" sz="1400"/>
        </a:p>
      </dgm:t>
    </dgm:pt>
    <dgm:pt modelId="{DD0A618C-A5A6-42FA-AA26-57076B739656}">
      <dgm:prSet custT="1"/>
      <dgm:spPr/>
      <dgm:t>
        <a:bodyPr/>
        <a:lstStyle/>
        <a:p>
          <a:pPr algn="l"/>
          <a:r>
            <a:rPr lang="ru-RU" sz="1400" b="1" dirty="0" smtClean="0"/>
            <a:t>   Процесс 9. О</a:t>
          </a:r>
          <a:r>
            <a:rPr lang="ru-RU" sz="1400" dirty="0" smtClean="0"/>
            <a:t>существления анализа жалоб и предложений покупателей 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00D88698-5BBA-4539-B7A4-D6E48E37549F}" type="parTrans" cxnId="{A6D11ED3-135C-4910-9008-901EBE97C7F1}">
      <dgm:prSet custT="1"/>
      <dgm:spPr/>
      <dgm:t>
        <a:bodyPr/>
        <a:lstStyle/>
        <a:p>
          <a:endParaRPr lang="ru-RU" sz="1400"/>
        </a:p>
      </dgm:t>
    </dgm:pt>
    <dgm:pt modelId="{CF40D334-65F0-40D1-B9F0-B3CC10481DF0}" type="sibTrans" cxnId="{A6D11ED3-135C-4910-9008-901EBE97C7F1}">
      <dgm:prSet/>
      <dgm:spPr/>
      <dgm:t>
        <a:bodyPr/>
        <a:lstStyle/>
        <a:p>
          <a:endParaRPr lang="ru-RU" sz="1400"/>
        </a:p>
      </dgm:t>
    </dgm:pt>
    <dgm:pt modelId="{BBBA0F0D-B917-4105-BABE-124B2F30BD32}">
      <dgm:prSet custT="1"/>
      <dgm:spPr/>
      <dgm:t>
        <a:bodyPr/>
        <a:lstStyle/>
        <a:p>
          <a:pPr algn="l"/>
          <a:r>
            <a:rPr lang="ru-RU" sz="1400" b="1" dirty="0" smtClean="0"/>
            <a:t>  Процесс 10. Ус</a:t>
          </a:r>
          <a:r>
            <a:rPr lang="ru-RU" sz="1400" dirty="0" smtClean="0"/>
            <a:t>тановления причин нарушения требований настоящих Правил   и иных требований  НД 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2BE1ADAD-F46C-4C85-A294-5B30BAA6FE4A}" type="parTrans" cxnId="{D2BC6DC1-D28A-46F4-9E90-7E5BE8B1C854}">
      <dgm:prSet custT="1"/>
      <dgm:spPr/>
      <dgm:t>
        <a:bodyPr/>
        <a:lstStyle/>
        <a:p>
          <a:endParaRPr lang="ru-RU" sz="1400"/>
        </a:p>
      </dgm:t>
    </dgm:pt>
    <dgm:pt modelId="{05C7ACBA-0B7C-48A8-9A1C-F5E669FBFBC6}" type="sibTrans" cxnId="{D2BC6DC1-D28A-46F4-9E90-7E5BE8B1C854}">
      <dgm:prSet/>
      <dgm:spPr/>
      <dgm:t>
        <a:bodyPr/>
        <a:lstStyle/>
        <a:p>
          <a:endParaRPr lang="ru-RU" sz="1400"/>
        </a:p>
      </dgm:t>
    </dgm:pt>
    <dgm:pt modelId="{14F82EB1-BA73-4EC5-ACF2-DAAAD711379C}">
      <dgm:prSet custT="1"/>
      <dgm:spPr/>
      <dgm:t>
        <a:bodyPr/>
        <a:lstStyle/>
        <a:p>
          <a:pPr algn="l"/>
          <a:r>
            <a:rPr lang="ru-RU" sz="1200" b="1" dirty="0" smtClean="0"/>
            <a:t>Процесс 11.  О</a:t>
          </a:r>
          <a:r>
            <a:rPr lang="ru-RU" sz="1200" dirty="0" smtClean="0"/>
            <a:t>ценка необходимости принятия соответствующих  мер во избежание повторного возникновения аналогичного нарушения</a:t>
          </a:r>
          <a:endParaRPr lang="ru-RU" sz="1200" b="1" dirty="0"/>
        </a:p>
      </dgm:t>
    </dgm:pt>
    <dgm:pt modelId="{870CC283-4ED0-4DE5-BDFD-059B2E2BBC4A}" type="parTrans" cxnId="{E2F17EE5-3BC1-4CDC-BF3F-39407D64A48F}">
      <dgm:prSet custT="1"/>
      <dgm:spPr/>
      <dgm:t>
        <a:bodyPr/>
        <a:lstStyle/>
        <a:p>
          <a:endParaRPr lang="ru-RU" sz="1400"/>
        </a:p>
      </dgm:t>
    </dgm:pt>
    <dgm:pt modelId="{20337557-ABBC-426B-914D-F0109467984A}" type="sibTrans" cxnId="{E2F17EE5-3BC1-4CDC-BF3F-39407D64A48F}">
      <dgm:prSet/>
      <dgm:spPr/>
      <dgm:t>
        <a:bodyPr/>
        <a:lstStyle/>
        <a:p>
          <a:endParaRPr lang="ru-RU" sz="1400"/>
        </a:p>
      </dgm:t>
    </dgm:pt>
    <dgm:pt modelId="{CD8B50D6-DFAF-4343-9032-ABD8E6401D61}">
      <dgm:prSet custT="1"/>
      <dgm:spPr/>
      <dgm:t>
        <a:bodyPr/>
        <a:lstStyle/>
        <a:p>
          <a:pPr algn="l"/>
          <a:r>
            <a:rPr lang="ru-RU" sz="1200" b="1" dirty="0" smtClean="0"/>
            <a:t>Процесс 12</a:t>
          </a:r>
          <a:r>
            <a:rPr lang="ru-RU" sz="1200" dirty="0" smtClean="0"/>
            <a:t>. Осуществление необходимых действий с целью недопущения попадания фальсифицированных, недоброкачественных, контрафактных ТАА к покупателю </a:t>
          </a:r>
          <a:endParaRPr lang="ru-RU" sz="1200" dirty="0"/>
        </a:p>
      </dgm:t>
    </dgm:pt>
    <dgm:pt modelId="{8B21EF8E-27A1-4EB3-AE74-C1FB4D5F8129}" type="parTrans" cxnId="{07B6227D-AD35-4176-9ED6-EEE1286BFC57}">
      <dgm:prSet custT="1"/>
      <dgm:spPr/>
      <dgm:t>
        <a:bodyPr/>
        <a:lstStyle/>
        <a:p>
          <a:endParaRPr lang="ru-RU" sz="1400"/>
        </a:p>
      </dgm:t>
    </dgm:pt>
    <dgm:pt modelId="{B8374D42-A89F-420E-9182-4F6E19FE808C}" type="sibTrans" cxnId="{07B6227D-AD35-4176-9ED6-EEE1286BFC57}">
      <dgm:prSet/>
      <dgm:spPr/>
      <dgm:t>
        <a:bodyPr/>
        <a:lstStyle/>
        <a:p>
          <a:endParaRPr lang="ru-RU" sz="1400"/>
        </a:p>
      </dgm:t>
    </dgm:pt>
    <dgm:pt modelId="{C6FB2D84-C80C-4C1C-AF62-97246EB4A268}">
      <dgm:prSet custT="1"/>
      <dgm:spPr/>
      <dgm:t>
        <a:bodyPr/>
        <a:lstStyle/>
        <a:p>
          <a:pPr algn="l"/>
          <a:r>
            <a:rPr lang="ru-RU" sz="1200" dirty="0" smtClean="0"/>
            <a:t>  </a:t>
          </a:r>
          <a:r>
            <a:rPr lang="ru-RU" sz="1200" b="1" dirty="0" smtClean="0"/>
            <a:t>Процесс 13.</a:t>
          </a:r>
          <a:r>
            <a:rPr lang="ru-RU" sz="1200" dirty="0" smtClean="0"/>
            <a:t>  Осуществление анализа результативности предпринятых предупреждающих и корректирующих действий.</a:t>
          </a:r>
          <a:endParaRPr lang="ru-RU" sz="1200" dirty="0"/>
        </a:p>
      </dgm:t>
    </dgm:pt>
    <dgm:pt modelId="{7C45B884-C46A-4CB9-8FDA-8F2D1083249A}" type="parTrans" cxnId="{75A3A67F-5A9D-4217-97E3-EDB98358A8D4}">
      <dgm:prSet/>
      <dgm:spPr/>
      <dgm:t>
        <a:bodyPr/>
        <a:lstStyle/>
        <a:p>
          <a:endParaRPr lang="ru-RU"/>
        </a:p>
      </dgm:t>
    </dgm:pt>
    <dgm:pt modelId="{E4A08031-9ACB-4CF3-A3D7-67CBD7ECE5D2}" type="sibTrans" cxnId="{75A3A67F-5A9D-4217-97E3-EDB98358A8D4}">
      <dgm:prSet/>
      <dgm:spPr/>
      <dgm:t>
        <a:bodyPr/>
        <a:lstStyle/>
        <a:p>
          <a:endParaRPr lang="ru-RU"/>
        </a:p>
      </dgm:t>
    </dgm:pt>
    <dgm:pt modelId="{4227058B-5A94-43FF-9411-C0415F8C6241}" type="pres">
      <dgm:prSet presAssocID="{F3FF18B7-D427-4A70-A1F4-ACC0FAEB89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10BD1-4323-44C2-A054-88528D7B4838}" type="pres">
      <dgm:prSet presAssocID="{456E80ED-30A9-4F49-A9F4-F12388ED333B}" presName="root1" presStyleCnt="0"/>
      <dgm:spPr/>
      <dgm:t>
        <a:bodyPr/>
        <a:lstStyle/>
        <a:p>
          <a:endParaRPr lang="ru-RU"/>
        </a:p>
      </dgm:t>
    </dgm:pt>
    <dgm:pt modelId="{543BBAF5-D1BE-44D2-9C67-06007FE3B5DB}" type="pres">
      <dgm:prSet presAssocID="{456E80ED-30A9-4F49-A9F4-F12388ED333B}" presName="LevelOneTextNode" presStyleLbl="node0" presStyleIdx="0" presStyleCnt="1" custScaleY="191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65C81-0640-4A6A-935D-F7070DBEB010}" type="pres">
      <dgm:prSet presAssocID="{456E80ED-30A9-4F49-A9F4-F12388ED333B}" presName="level2hierChild" presStyleCnt="0"/>
      <dgm:spPr/>
      <dgm:t>
        <a:bodyPr/>
        <a:lstStyle/>
        <a:p>
          <a:endParaRPr lang="ru-RU"/>
        </a:p>
      </dgm:t>
    </dgm:pt>
    <dgm:pt modelId="{B5EFC16D-CC84-4105-A849-CEDF9ECA83DE}" type="pres">
      <dgm:prSet presAssocID="{DE1C9E4E-54EA-4E4E-91A5-48896E05D4F2}" presName="conn2-1" presStyleLbl="parChTrans1D2" presStyleIdx="0" presStyleCnt="13"/>
      <dgm:spPr/>
      <dgm:t>
        <a:bodyPr/>
        <a:lstStyle/>
        <a:p>
          <a:endParaRPr lang="ru-RU"/>
        </a:p>
      </dgm:t>
    </dgm:pt>
    <dgm:pt modelId="{19ACB903-16C2-4683-AD00-3377703FC203}" type="pres">
      <dgm:prSet presAssocID="{DE1C9E4E-54EA-4E4E-91A5-48896E05D4F2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A4311598-054C-4835-B382-768C5415A444}" type="pres">
      <dgm:prSet presAssocID="{51241AC7-70C1-4C29-AA3B-D93DFF149879}" presName="root2" presStyleCnt="0"/>
      <dgm:spPr/>
      <dgm:t>
        <a:bodyPr/>
        <a:lstStyle/>
        <a:p>
          <a:endParaRPr lang="ru-RU"/>
        </a:p>
      </dgm:t>
    </dgm:pt>
    <dgm:pt modelId="{B2410E51-0A5A-4475-B7E3-B836DC9D7E8D}" type="pres">
      <dgm:prSet presAssocID="{51241AC7-70C1-4C29-AA3B-D93DFF149879}" presName="LevelTwoTextNode" presStyleLbl="node2" presStyleIdx="0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683AD-BECB-488C-8E5F-F8CB8DF13AC0}" type="pres">
      <dgm:prSet presAssocID="{51241AC7-70C1-4C29-AA3B-D93DFF149879}" presName="level3hierChild" presStyleCnt="0"/>
      <dgm:spPr/>
      <dgm:t>
        <a:bodyPr/>
        <a:lstStyle/>
        <a:p>
          <a:endParaRPr lang="ru-RU"/>
        </a:p>
      </dgm:t>
    </dgm:pt>
    <dgm:pt modelId="{8CE0FF7B-AE59-4068-985D-FE16C16C5152}" type="pres">
      <dgm:prSet presAssocID="{1033FC49-1A65-42CA-A0D7-645CBA339E1F}" presName="conn2-1" presStyleLbl="parChTrans1D2" presStyleIdx="1" presStyleCnt="13"/>
      <dgm:spPr/>
      <dgm:t>
        <a:bodyPr/>
        <a:lstStyle/>
        <a:p>
          <a:endParaRPr lang="ru-RU"/>
        </a:p>
      </dgm:t>
    </dgm:pt>
    <dgm:pt modelId="{4FB197DA-A9D9-4EBC-BC7E-D37070CA5D39}" type="pres">
      <dgm:prSet presAssocID="{1033FC49-1A65-42CA-A0D7-645CBA339E1F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4FA55773-0C5A-4FD9-9342-DAA9D0BB4FEA}" type="pres">
      <dgm:prSet presAssocID="{9ADFF0FC-37B2-42D2-A03D-A796C5AA4767}" presName="root2" presStyleCnt="0"/>
      <dgm:spPr/>
      <dgm:t>
        <a:bodyPr/>
        <a:lstStyle/>
        <a:p>
          <a:endParaRPr lang="ru-RU"/>
        </a:p>
      </dgm:t>
    </dgm:pt>
    <dgm:pt modelId="{B78214E6-15B0-404E-9A88-F863D7538089}" type="pres">
      <dgm:prSet presAssocID="{9ADFF0FC-37B2-42D2-A03D-A796C5AA4767}" presName="LevelTwoTextNode" presStyleLbl="node2" presStyleIdx="1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B7A36A-27A3-4CF8-964A-F4D03FEE1147}" type="pres">
      <dgm:prSet presAssocID="{9ADFF0FC-37B2-42D2-A03D-A796C5AA4767}" presName="level3hierChild" presStyleCnt="0"/>
      <dgm:spPr/>
      <dgm:t>
        <a:bodyPr/>
        <a:lstStyle/>
        <a:p>
          <a:endParaRPr lang="ru-RU"/>
        </a:p>
      </dgm:t>
    </dgm:pt>
    <dgm:pt modelId="{1701B944-EC8D-41CF-B99A-94C82F573733}" type="pres">
      <dgm:prSet presAssocID="{31A1790D-F9E6-4B72-83AD-58B4B515F2C9}" presName="conn2-1" presStyleLbl="parChTrans1D2" presStyleIdx="2" presStyleCnt="13"/>
      <dgm:spPr/>
      <dgm:t>
        <a:bodyPr/>
        <a:lstStyle/>
        <a:p>
          <a:endParaRPr lang="ru-RU"/>
        </a:p>
      </dgm:t>
    </dgm:pt>
    <dgm:pt modelId="{B9C594D7-6131-4C9C-AF12-F6F6B2B193AD}" type="pres">
      <dgm:prSet presAssocID="{31A1790D-F9E6-4B72-83AD-58B4B515F2C9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534585B3-C53E-4FD6-89DB-E40A070687C9}" type="pres">
      <dgm:prSet presAssocID="{6B2F36D9-97B2-437B-B2A1-62DD840654EA}" presName="root2" presStyleCnt="0"/>
      <dgm:spPr/>
      <dgm:t>
        <a:bodyPr/>
        <a:lstStyle/>
        <a:p>
          <a:endParaRPr lang="ru-RU"/>
        </a:p>
      </dgm:t>
    </dgm:pt>
    <dgm:pt modelId="{9A751685-7D1C-4880-A3A6-DAFFD9FB1DA0}" type="pres">
      <dgm:prSet presAssocID="{6B2F36D9-97B2-437B-B2A1-62DD840654EA}" presName="LevelTwoTextNode" presStyleLbl="node2" presStyleIdx="2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E8EFFF-4554-40F8-8841-C8814F5A36B9}" type="pres">
      <dgm:prSet presAssocID="{6B2F36D9-97B2-437B-B2A1-62DD840654EA}" presName="level3hierChild" presStyleCnt="0"/>
      <dgm:spPr/>
      <dgm:t>
        <a:bodyPr/>
        <a:lstStyle/>
        <a:p>
          <a:endParaRPr lang="ru-RU"/>
        </a:p>
      </dgm:t>
    </dgm:pt>
    <dgm:pt modelId="{2CA13B3D-4EA8-40A6-8860-6D2FEA52A57D}" type="pres">
      <dgm:prSet presAssocID="{4E0B432D-4CB7-48DC-82C6-BE81EEA2E937}" presName="conn2-1" presStyleLbl="parChTrans1D2" presStyleIdx="3" presStyleCnt="13"/>
      <dgm:spPr/>
      <dgm:t>
        <a:bodyPr/>
        <a:lstStyle/>
        <a:p>
          <a:endParaRPr lang="ru-RU"/>
        </a:p>
      </dgm:t>
    </dgm:pt>
    <dgm:pt modelId="{7975EBB7-3C9B-4272-A4A1-A8EC0F5ECC9F}" type="pres">
      <dgm:prSet presAssocID="{4E0B432D-4CB7-48DC-82C6-BE81EEA2E937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80305425-9198-4677-90E5-8A077F16ABA8}" type="pres">
      <dgm:prSet presAssocID="{38C69B8E-6723-4A03-8F64-32BE8C6D9CD9}" presName="root2" presStyleCnt="0"/>
      <dgm:spPr/>
      <dgm:t>
        <a:bodyPr/>
        <a:lstStyle/>
        <a:p>
          <a:endParaRPr lang="ru-RU"/>
        </a:p>
      </dgm:t>
    </dgm:pt>
    <dgm:pt modelId="{CCDEA7AB-5B68-4947-8D88-C36D235F102C}" type="pres">
      <dgm:prSet presAssocID="{38C69B8E-6723-4A03-8F64-32BE8C6D9CD9}" presName="LevelTwoTextNode" presStyleLbl="node2" presStyleIdx="3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8E426-6B51-4171-A23E-AA7CF03C4BB9}" type="pres">
      <dgm:prSet presAssocID="{38C69B8E-6723-4A03-8F64-32BE8C6D9CD9}" presName="level3hierChild" presStyleCnt="0"/>
      <dgm:spPr/>
      <dgm:t>
        <a:bodyPr/>
        <a:lstStyle/>
        <a:p>
          <a:endParaRPr lang="ru-RU"/>
        </a:p>
      </dgm:t>
    </dgm:pt>
    <dgm:pt modelId="{21AD7A5C-E96E-4D40-B3CA-35EF3F16F8B1}" type="pres">
      <dgm:prSet presAssocID="{B762C99B-BA6C-499F-BB56-5A197E1867E0}" presName="conn2-1" presStyleLbl="parChTrans1D2" presStyleIdx="4" presStyleCnt="13"/>
      <dgm:spPr/>
      <dgm:t>
        <a:bodyPr/>
        <a:lstStyle/>
        <a:p>
          <a:endParaRPr lang="ru-RU"/>
        </a:p>
      </dgm:t>
    </dgm:pt>
    <dgm:pt modelId="{151B17B7-D0A4-45ED-95E4-E4286F4F7952}" type="pres">
      <dgm:prSet presAssocID="{B762C99B-BA6C-499F-BB56-5A197E1867E0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B10C6E8D-9704-4F76-A553-4327935773D8}" type="pres">
      <dgm:prSet presAssocID="{DE83693F-F03C-4740-AEA3-92E9E171887B}" presName="root2" presStyleCnt="0"/>
      <dgm:spPr/>
      <dgm:t>
        <a:bodyPr/>
        <a:lstStyle/>
        <a:p>
          <a:endParaRPr lang="ru-RU"/>
        </a:p>
      </dgm:t>
    </dgm:pt>
    <dgm:pt modelId="{49A6D6DD-AFFB-4CDC-8A41-AC59EA9864A1}" type="pres">
      <dgm:prSet presAssocID="{DE83693F-F03C-4740-AEA3-92E9E171887B}" presName="LevelTwoTextNode" presStyleLbl="node2" presStyleIdx="4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19614-CEBA-4C27-BECB-884ECBFCCC1F}" type="pres">
      <dgm:prSet presAssocID="{DE83693F-F03C-4740-AEA3-92E9E171887B}" presName="level3hierChild" presStyleCnt="0"/>
      <dgm:spPr/>
      <dgm:t>
        <a:bodyPr/>
        <a:lstStyle/>
        <a:p>
          <a:endParaRPr lang="ru-RU"/>
        </a:p>
      </dgm:t>
    </dgm:pt>
    <dgm:pt modelId="{B5F637FC-84BC-44A3-B409-3FC01FB97C58}" type="pres">
      <dgm:prSet presAssocID="{8FDD207C-0A95-4178-BD47-22E1583E3B45}" presName="conn2-1" presStyleLbl="parChTrans1D2" presStyleIdx="5" presStyleCnt="13"/>
      <dgm:spPr/>
      <dgm:t>
        <a:bodyPr/>
        <a:lstStyle/>
        <a:p>
          <a:endParaRPr lang="ru-RU"/>
        </a:p>
      </dgm:t>
    </dgm:pt>
    <dgm:pt modelId="{B8E30760-FB74-4B52-BDC6-1024D1E9CA66}" type="pres">
      <dgm:prSet presAssocID="{8FDD207C-0A95-4178-BD47-22E1583E3B45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38A3C660-DD83-4A2F-A0A7-2AFEB1DCF860}" type="pres">
      <dgm:prSet presAssocID="{A3DC750E-4CC0-4508-B604-B8A797248409}" presName="root2" presStyleCnt="0"/>
      <dgm:spPr/>
      <dgm:t>
        <a:bodyPr/>
        <a:lstStyle/>
        <a:p>
          <a:endParaRPr lang="ru-RU"/>
        </a:p>
      </dgm:t>
    </dgm:pt>
    <dgm:pt modelId="{083C0FA7-3345-457E-A5B9-EF7589A408D2}" type="pres">
      <dgm:prSet presAssocID="{A3DC750E-4CC0-4508-B604-B8A797248409}" presName="LevelTwoTextNode" presStyleLbl="node2" presStyleIdx="5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2BAEC-B04A-4BBC-BCE1-2D8200B9FE4D}" type="pres">
      <dgm:prSet presAssocID="{A3DC750E-4CC0-4508-B604-B8A797248409}" presName="level3hierChild" presStyleCnt="0"/>
      <dgm:spPr/>
      <dgm:t>
        <a:bodyPr/>
        <a:lstStyle/>
        <a:p>
          <a:endParaRPr lang="ru-RU"/>
        </a:p>
      </dgm:t>
    </dgm:pt>
    <dgm:pt modelId="{301BE16D-1465-4D6A-8EAF-E610CF27C1E9}" type="pres">
      <dgm:prSet presAssocID="{2156F79F-655E-4C33-A7D2-E7CE3FC00434}" presName="conn2-1" presStyleLbl="parChTrans1D2" presStyleIdx="6" presStyleCnt="13"/>
      <dgm:spPr/>
      <dgm:t>
        <a:bodyPr/>
        <a:lstStyle/>
        <a:p>
          <a:endParaRPr lang="ru-RU"/>
        </a:p>
      </dgm:t>
    </dgm:pt>
    <dgm:pt modelId="{20DBDFB2-6BC7-4CD0-B469-D679E960D8C4}" type="pres">
      <dgm:prSet presAssocID="{2156F79F-655E-4C33-A7D2-E7CE3FC00434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89A2ACE1-99B1-41DB-8592-D01C5829A450}" type="pres">
      <dgm:prSet presAssocID="{B03D9C29-DF38-4D93-B596-8529D9549D4D}" presName="root2" presStyleCnt="0"/>
      <dgm:spPr/>
      <dgm:t>
        <a:bodyPr/>
        <a:lstStyle/>
        <a:p>
          <a:endParaRPr lang="ru-RU"/>
        </a:p>
      </dgm:t>
    </dgm:pt>
    <dgm:pt modelId="{2A10B060-EF18-4534-8409-9FB96E3BFA6A}" type="pres">
      <dgm:prSet presAssocID="{B03D9C29-DF38-4D93-B596-8529D9549D4D}" presName="LevelTwoTextNode" presStyleLbl="node2" presStyleIdx="6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9112F-7843-4803-B7BE-CB077821E49C}" type="pres">
      <dgm:prSet presAssocID="{B03D9C29-DF38-4D93-B596-8529D9549D4D}" presName="level3hierChild" presStyleCnt="0"/>
      <dgm:spPr/>
      <dgm:t>
        <a:bodyPr/>
        <a:lstStyle/>
        <a:p>
          <a:endParaRPr lang="ru-RU"/>
        </a:p>
      </dgm:t>
    </dgm:pt>
    <dgm:pt modelId="{D815BAC7-960C-4582-8B51-D3E68A965FAA}" type="pres">
      <dgm:prSet presAssocID="{8FD9343B-2C67-48F0-AC19-EA762A5768B3}" presName="conn2-1" presStyleLbl="parChTrans1D2" presStyleIdx="7" presStyleCnt="13"/>
      <dgm:spPr/>
      <dgm:t>
        <a:bodyPr/>
        <a:lstStyle/>
        <a:p>
          <a:endParaRPr lang="ru-RU"/>
        </a:p>
      </dgm:t>
    </dgm:pt>
    <dgm:pt modelId="{C66DF80A-872A-417C-B3C2-2C4CD2AAC40F}" type="pres">
      <dgm:prSet presAssocID="{8FD9343B-2C67-48F0-AC19-EA762A5768B3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D879357F-C03C-4FE5-B54C-A13D05B5F25E}" type="pres">
      <dgm:prSet presAssocID="{6890981A-BF1F-4F93-BB2D-8A3C57BE2AF4}" presName="root2" presStyleCnt="0"/>
      <dgm:spPr/>
      <dgm:t>
        <a:bodyPr/>
        <a:lstStyle/>
        <a:p>
          <a:endParaRPr lang="ru-RU"/>
        </a:p>
      </dgm:t>
    </dgm:pt>
    <dgm:pt modelId="{0003EF9F-9A14-4DC8-AAD0-0D519A7C71C1}" type="pres">
      <dgm:prSet presAssocID="{6890981A-BF1F-4F93-BB2D-8A3C57BE2AF4}" presName="LevelTwoTextNode" presStyleLbl="node2" presStyleIdx="7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0E9CF-197F-4041-9826-B8F6013D77FA}" type="pres">
      <dgm:prSet presAssocID="{6890981A-BF1F-4F93-BB2D-8A3C57BE2AF4}" presName="level3hierChild" presStyleCnt="0"/>
      <dgm:spPr/>
      <dgm:t>
        <a:bodyPr/>
        <a:lstStyle/>
        <a:p>
          <a:endParaRPr lang="ru-RU"/>
        </a:p>
      </dgm:t>
    </dgm:pt>
    <dgm:pt modelId="{5D52C6FA-AAA3-48BF-92A8-6BE9710EA7AE}" type="pres">
      <dgm:prSet presAssocID="{00D88698-5BBA-4539-B7A4-D6E48E37549F}" presName="conn2-1" presStyleLbl="parChTrans1D2" presStyleIdx="8" presStyleCnt="13"/>
      <dgm:spPr/>
      <dgm:t>
        <a:bodyPr/>
        <a:lstStyle/>
        <a:p>
          <a:endParaRPr lang="ru-RU"/>
        </a:p>
      </dgm:t>
    </dgm:pt>
    <dgm:pt modelId="{ABFE18D4-58CE-46D0-A9CD-A1E6A41B5F59}" type="pres">
      <dgm:prSet presAssocID="{00D88698-5BBA-4539-B7A4-D6E48E37549F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C71C6D42-0F7B-45B0-B50F-36A7F9DC442D}" type="pres">
      <dgm:prSet presAssocID="{DD0A618C-A5A6-42FA-AA26-57076B739656}" presName="root2" presStyleCnt="0"/>
      <dgm:spPr/>
    </dgm:pt>
    <dgm:pt modelId="{A6E233F2-2525-4745-BC2B-5EAD551FAE94}" type="pres">
      <dgm:prSet presAssocID="{DD0A618C-A5A6-42FA-AA26-57076B739656}" presName="LevelTwoTextNode" presStyleLbl="node2" presStyleIdx="8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AA62E-EB98-43F1-8DFA-0B322D8A28CA}" type="pres">
      <dgm:prSet presAssocID="{DD0A618C-A5A6-42FA-AA26-57076B739656}" presName="level3hierChild" presStyleCnt="0"/>
      <dgm:spPr/>
    </dgm:pt>
    <dgm:pt modelId="{580B2F43-DF06-4541-A618-4D3ADF7BA7A7}" type="pres">
      <dgm:prSet presAssocID="{2BE1ADAD-F46C-4C85-A294-5B30BAA6FE4A}" presName="conn2-1" presStyleLbl="parChTrans1D2" presStyleIdx="9" presStyleCnt="13"/>
      <dgm:spPr/>
      <dgm:t>
        <a:bodyPr/>
        <a:lstStyle/>
        <a:p>
          <a:endParaRPr lang="ru-RU"/>
        </a:p>
      </dgm:t>
    </dgm:pt>
    <dgm:pt modelId="{EA3E9B56-846A-410D-8744-04E03CD7ABD9}" type="pres">
      <dgm:prSet presAssocID="{2BE1ADAD-F46C-4C85-A294-5B30BAA6FE4A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2514F0D3-B857-4504-B1B9-BD8E7846342D}" type="pres">
      <dgm:prSet presAssocID="{BBBA0F0D-B917-4105-BABE-124B2F30BD32}" presName="root2" presStyleCnt="0"/>
      <dgm:spPr/>
    </dgm:pt>
    <dgm:pt modelId="{A6F7F7FF-43D2-4DC9-AFC9-CF824E020290}" type="pres">
      <dgm:prSet presAssocID="{BBBA0F0D-B917-4105-BABE-124B2F30BD32}" presName="LevelTwoTextNode" presStyleLbl="node2" presStyleIdx="9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5A613-85C1-4866-842B-2B025638C0CE}" type="pres">
      <dgm:prSet presAssocID="{BBBA0F0D-B917-4105-BABE-124B2F30BD32}" presName="level3hierChild" presStyleCnt="0"/>
      <dgm:spPr/>
    </dgm:pt>
    <dgm:pt modelId="{2286FA91-1587-4011-B4AB-646121F3410F}" type="pres">
      <dgm:prSet presAssocID="{870CC283-4ED0-4DE5-BDFD-059B2E2BBC4A}" presName="conn2-1" presStyleLbl="parChTrans1D2" presStyleIdx="10" presStyleCnt="13"/>
      <dgm:spPr/>
      <dgm:t>
        <a:bodyPr/>
        <a:lstStyle/>
        <a:p>
          <a:endParaRPr lang="ru-RU"/>
        </a:p>
      </dgm:t>
    </dgm:pt>
    <dgm:pt modelId="{CBFD3E20-27F3-4AE6-960A-EA4612B31943}" type="pres">
      <dgm:prSet presAssocID="{870CC283-4ED0-4DE5-BDFD-059B2E2BBC4A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E129690B-1A19-4880-8733-55C3A1E7C439}" type="pres">
      <dgm:prSet presAssocID="{14F82EB1-BA73-4EC5-ACF2-DAAAD711379C}" presName="root2" presStyleCnt="0"/>
      <dgm:spPr/>
    </dgm:pt>
    <dgm:pt modelId="{C0D29418-15B6-43BA-BEBD-DFCF621785BF}" type="pres">
      <dgm:prSet presAssocID="{14F82EB1-BA73-4EC5-ACF2-DAAAD711379C}" presName="LevelTwoTextNode" presStyleLbl="node2" presStyleIdx="10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F9408-F1E2-40B1-B77F-8C0C23205C40}" type="pres">
      <dgm:prSet presAssocID="{14F82EB1-BA73-4EC5-ACF2-DAAAD711379C}" presName="level3hierChild" presStyleCnt="0"/>
      <dgm:spPr/>
    </dgm:pt>
    <dgm:pt modelId="{A5619DB6-B014-4DC9-A6AE-C140213322FF}" type="pres">
      <dgm:prSet presAssocID="{8B21EF8E-27A1-4EB3-AE74-C1FB4D5F8129}" presName="conn2-1" presStyleLbl="parChTrans1D2" presStyleIdx="11" presStyleCnt="13"/>
      <dgm:spPr/>
      <dgm:t>
        <a:bodyPr/>
        <a:lstStyle/>
        <a:p>
          <a:endParaRPr lang="ru-RU"/>
        </a:p>
      </dgm:t>
    </dgm:pt>
    <dgm:pt modelId="{54ECE08F-BEF3-4ACA-BF8C-F9C87DADD5F8}" type="pres">
      <dgm:prSet presAssocID="{8B21EF8E-27A1-4EB3-AE74-C1FB4D5F8129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F9B16514-9ECF-426F-8821-0467334AF986}" type="pres">
      <dgm:prSet presAssocID="{CD8B50D6-DFAF-4343-9032-ABD8E6401D61}" presName="root2" presStyleCnt="0"/>
      <dgm:spPr/>
    </dgm:pt>
    <dgm:pt modelId="{B1EEA41E-F9D2-48A6-873C-AC5CF3272307}" type="pres">
      <dgm:prSet presAssocID="{CD8B50D6-DFAF-4343-9032-ABD8E6401D61}" presName="LevelTwoTextNode" presStyleLbl="node2" presStyleIdx="11" presStyleCnt="13" custScaleX="501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41682-28B8-40C1-9922-7197205A61FA}" type="pres">
      <dgm:prSet presAssocID="{CD8B50D6-DFAF-4343-9032-ABD8E6401D61}" presName="level3hierChild" presStyleCnt="0"/>
      <dgm:spPr/>
    </dgm:pt>
    <dgm:pt modelId="{42F4913F-6B00-4668-B3DC-15404BD6D995}" type="pres">
      <dgm:prSet presAssocID="{7C45B884-C46A-4CB9-8FDA-8F2D1083249A}" presName="conn2-1" presStyleLbl="parChTrans1D2" presStyleIdx="12" presStyleCnt="13"/>
      <dgm:spPr/>
      <dgm:t>
        <a:bodyPr/>
        <a:lstStyle/>
        <a:p>
          <a:endParaRPr lang="ru-RU"/>
        </a:p>
      </dgm:t>
    </dgm:pt>
    <dgm:pt modelId="{592D7C77-470C-4C33-A910-4190300FA97E}" type="pres">
      <dgm:prSet presAssocID="{7C45B884-C46A-4CB9-8FDA-8F2D1083249A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3967EB02-8F16-4ECE-AF46-AA634FAC5E20}" type="pres">
      <dgm:prSet presAssocID="{C6FB2D84-C80C-4C1C-AF62-97246EB4A268}" presName="root2" presStyleCnt="0"/>
      <dgm:spPr/>
    </dgm:pt>
    <dgm:pt modelId="{E5C2A714-292C-4940-9CD0-20673DA0675B}" type="pres">
      <dgm:prSet presAssocID="{C6FB2D84-C80C-4C1C-AF62-97246EB4A268}" presName="LevelTwoTextNode" presStyleLbl="node2" presStyleIdx="12" presStyleCnt="13" custScaleX="497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53AC2-278F-4209-BC9C-929A0E671C20}" type="pres">
      <dgm:prSet presAssocID="{C6FB2D84-C80C-4C1C-AF62-97246EB4A268}" presName="level3hierChild" presStyleCnt="0"/>
      <dgm:spPr/>
    </dgm:pt>
  </dgm:ptLst>
  <dgm:cxnLst>
    <dgm:cxn modelId="{12CF97B9-99CE-457D-85DC-AFA25D381A42}" type="presOf" srcId="{31A1790D-F9E6-4B72-83AD-58B4B515F2C9}" destId="{B9C594D7-6131-4C9C-AF12-F6F6B2B193AD}" srcOrd="1" destOrd="0" presId="urn:microsoft.com/office/officeart/2008/layout/HorizontalMultiLevelHierarchy"/>
    <dgm:cxn modelId="{B7DB45F8-2171-4C92-8990-20EE6FB0D9C9}" type="presOf" srcId="{870CC283-4ED0-4DE5-BDFD-059B2E2BBC4A}" destId="{2286FA91-1587-4011-B4AB-646121F3410F}" srcOrd="0" destOrd="0" presId="urn:microsoft.com/office/officeart/2008/layout/HorizontalMultiLevelHierarchy"/>
    <dgm:cxn modelId="{7AA80857-4E61-4BD4-9911-C738C71FCD30}" type="presOf" srcId="{6890981A-BF1F-4F93-BB2D-8A3C57BE2AF4}" destId="{0003EF9F-9A14-4DC8-AAD0-0D519A7C71C1}" srcOrd="0" destOrd="0" presId="urn:microsoft.com/office/officeart/2008/layout/HorizontalMultiLevelHierarchy"/>
    <dgm:cxn modelId="{7C0D5BB0-2A83-422A-B68E-14896CCFADE7}" type="presOf" srcId="{F3FF18B7-D427-4A70-A1F4-ACC0FAEB89A7}" destId="{4227058B-5A94-43FF-9411-C0415F8C6241}" srcOrd="0" destOrd="0" presId="urn:microsoft.com/office/officeart/2008/layout/HorizontalMultiLevelHierarchy"/>
    <dgm:cxn modelId="{307CE5DA-2EAB-46C6-8B27-2279EA82140F}" srcId="{456E80ED-30A9-4F49-A9F4-F12388ED333B}" destId="{51241AC7-70C1-4C29-AA3B-D93DFF149879}" srcOrd="0" destOrd="0" parTransId="{DE1C9E4E-54EA-4E4E-91A5-48896E05D4F2}" sibTransId="{5F530EC7-2BA6-4FEA-BFA2-63CA6D61454E}"/>
    <dgm:cxn modelId="{425B9259-1A93-4AE3-9B49-0DC960FAA0B6}" srcId="{456E80ED-30A9-4F49-A9F4-F12388ED333B}" destId="{38C69B8E-6723-4A03-8F64-32BE8C6D9CD9}" srcOrd="3" destOrd="0" parTransId="{4E0B432D-4CB7-48DC-82C6-BE81EEA2E937}" sibTransId="{961BB1A5-CD8A-48FB-85B0-32F873FC5DBE}"/>
    <dgm:cxn modelId="{BD76CA25-FF25-415F-B89D-A78072CEA11F}" type="presOf" srcId="{51241AC7-70C1-4C29-AA3B-D93DFF149879}" destId="{B2410E51-0A5A-4475-B7E3-B836DC9D7E8D}" srcOrd="0" destOrd="0" presId="urn:microsoft.com/office/officeart/2008/layout/HorizontalMultiLevelHierarchy"/>
    <dgm:cxn modelId="{9C915352-64E2-486C-9FA1-0DB844D4E2D5}" type="presOf" srcId="{456E80ED-30A9-4F49-A9F4-F12388ED333B}" destId="{543BBAF5-D1BE-44D2-9C67-06007FE3B5DB}" srcOrd="0" destOrd="0" presId="urn:microsoft.com/office/officeart/2008/layout/HorizontalMultiLevelHierarchy"/>
    <dgm:cxn modelId="{75A3A67F-5A9D-4217-97E3-EDB98358A8D4}" srcId="{456E80ED-30A9-4F49-A9F4-F12388ED333B}" destId="{C6FB2D84-C80C-4C1C-AF62-97246EB4A268}" srcOrd="12" destOrd="0" parTransId="{7C45B884-C46A-4CB9-8FDA-8F2D1083249A}" sibTransId="{E4A08031-9ACB-4CF3-A3D7-67CBD7ECE5D2}"/>
    <dgm:cxn modelId="{A1B22AFE-B848-4BA9-A477-F78FFFC06137}" type="presOf" srcId="{4E0B432D-4CB7-48DC-82C6-BE81EEA2E937}" destId="{2CA13B3D-4EA8-40A6-8860-6D2FEA52A57D}" srcOrd="0" destOrd="0" presId="urn:microsoft.com/office/officeart/2008/layout/HorizontalMultiLevelHierarchy"/>
    <dgm:cxn modelId="{4ADB2AB6-E486-40C7-90C2-D198014F6DA3}" type="presOf" srcId="{1033FC49-1A65-42CA-A0D7-645CBA339E1F}" destId="{8CE0FF7B-AE59-4068-985D-FE16C16C5152}" srcOrd="0" destOrd="0" presId="urn:microsoft.com/office/officeart/2008/layout/HorizontalMultiLevelHierarchy"/>
    <dgm:cxn modelId="{C8B44ABB-2E81-4AD3-A9F7-91340E4BAC5D}" type="presOf" srcId="{8FD9343B-2C67-48F0-AC19-EA762A5768B3}" destId="{D815BAC7-960C-4582-8B51-D3E68A965FAA}" srcOrd="0" destOrd="0" presId="urn:microsoft.com/office/officeart/2008/layout/HorizontalMultiLevelHierarchy"/>
    <dgm:cxn modelId="{EFCAFF81-BB8E-4EDD-9912-4320C229205B}" type="presOf" srcId="{1033FC49-1A65-42CA-A0D7-645CBA339E1F}" destId="{4FB197DA-A9D9-4EBC-BC7E-D37070CA5D39}" srcOrd="1" destOrd="0" presId="urn:microsoft.com/office/officeart/2008/layout/HorizontalMultiLevelHierarchy"/>
    <dgm:cxn modelId="{FE881AAC-2A10-4715-8968-567324723383}" type="presOf" srcId="{2BE1ADAD-F46C-4C85-A294-5B30BAA6FE4A}" destId="{580B2F43-DF06-4541-A618-4D3ADF7BA7A7}" srcOrd="0" destOrd="0" presId="urn:microsoft.com/office/officeart/2008/layout/HorizontalMultiLevelHierarchy"/>
    <dgm:cxn modelId="{336BB0E8-1C64-4E50-9FB7-A1262706C636}" type="presOf" srcId="{7C45B884-C46A-4CB9-8FDA-8F2D1083249A}" destId="{42F4913F-6B00-4668-B3DC-15404BD6D995}" srcOrd="0" destOrd="0" presId="urn:microsoft.com/office/officeart/2008/layout/HorizontalMultiLevelHierarchy"/>
    <dgm:cxn modelId="{7BA7446D-1A36-4741-A75A-78981AE86167}" type="presOf" srcId="{B762C99B-BA6C-499F-BB56-5A197E1867E0}" destId="{21AD7A5C-E96E-4D40-B3CA-35EF3F16F8B1}" srcOrd="0" destOrd="0" presId="urn:microsoft.com/office/officeart/2008/layout/HorizontalMultiLevelHierarchy"/>
    <dgm:cxn modelId="{15C84543-BEA5-4493-8B4E-BAE8BBC50AB7}" srcId="{456E80ED-30A9-4F49-A9F4-F12388ED333B}" destId="{6890981A-BF1F-4F93-BB2D-8A3C57BE2AF4}" srcOrd="7" destOrd="0" parTransId="{8FD9343B-2C67-48F0-AC19-EA762A5768B3}" sibTransId="{8BB4ADE7-DFD5-4F8F-BE8C-0E6B4301C345}"/>
    <dgm:cxn modelId="{4779E43D-845A-4CD5-86CF-60F253BA1F93}" type="presOf" srcId="{B762C99B-BA6C-499F-BB56-5A197E1867E0}" destId="{151B17B7-D0A4-45ED-95E4-E4286F4F7952}" srcOrd="1" destOrd="0" presId="urn:microsoft.com/office/officeart/2008/layout/HorizontalMultiLevelHierarchy"/>
    <dgm:cxn modelId="{FE874D73-3F85-4424-82E3-1E5874D0912B}" type="presOf" srcId="{14F82EB1-BA73-4EC5-ACF2-DAAAD711379C}" destId="{C0D29418-15B6-43BA-BEBD-DFCF621785BF}" srcOrd="0" destOrd="0" presId="urn:microsoft.com/office/officeart/2008/layout/HorizontalMultiLevelHierarchy"/>
    <dgm:cxn modelId="{F7976A13-E86E-48CD-A1DD-4A8A9ABBAFFC}" type="presOf" srcId="{B03D9C29-DF38-4D93-B596-8529D9549D4D}" destId="{2A10B060-EF18-4534-8409-9FB96E3BFA6A}" srcOrd="0" destOrd="0" presId="urn:microsoft.com/office/officeart/2008/layout/HorizontalMultiLevelHierarchy"/>
    <dgm:cxn modelId="{B6E8E0DA-FCB6-4821-B454-4F9566E80E44}" type="presOf" srcId="{8B21EF8E-27A1-4EB3-AE74-C1FB4D5F8129}" destId="{54ECE08F-BEF3-4ACA-BF8C-F9C87DADD5F8}" srcOrd="1" destOrd="0" presId="urn:microsoft.com/office/officeart/2008/layout/HorizontalMultiLevelHierarchy"/>
    <dgm:cxn modelId="{31D34842-BA39-4B62-98AC-4B53A9945E46}" type="presOf" srcId="{2156F79F-655E-4C33-A7D2-E7CE3FC00434}" destId="{20DBDFB2-6BC7-4CD0-B469-D679E960D8C4}" srcOrd="1" destOrd="0" presId="urn:microsoft.com/office/officeart/2008/layout/HorizontalMultiLevelHierarchy"/>
    <dgm:cxn modelId="{E4062FF9-8E30-4D70-92CA-3C9E606BE518}" type="presOf" srcId="{6B2F36D9-97B2-437B-B2A1-62DD840654EA}" destId="{9A751685-7D1C-4880-A3A6-DAFFD9FB1DA0}" srcOrd="0" destOrd="0" presId="urn:microsoft.com/office/officeart/2008/layout/HorizontalMultiLevelHierarchy"/>
    <dgm:cxn modelId="{8A92D976-9309-4D18-A823-AAE1D7CA0B05}" type="presOf" srcId="{DE1C9E4E-54EA-4E4E-91A5-48896E05D4F2}" destId="{B5EFC16D-CC84-4105-A849-CEDF9ECA83DE}" srcOrd="0" destOrd="0" presId="urn:microsoft.com/office/officeart/2008/layout/HorizontalMultiLevelHierarchy"/>
    <dgm:cxn modelId="{00478937-957F-4E41-84B0-49018C5748F6}" type="presOf" srcId="{BBBA0F0D-B917-4105-BABE-124B2F30BD32}" destId="{A6F7F7FF-43D2-4DC9-AFC9-CF824E020290}" srcOrd="0" destOrd="0" presId="urn:microsoft.com/office/officeart/2008/layout/HorizontalMultiLevelHierarchy"/>
    <dgm:cxn modelId="{D2BC6DC1-D28A-46F4-9E90-7E5BE8B1C854}" srcId="{456E80ED-30A9-4F49-A9F4-F12388ED333B}" destId="{BBBA0F0D-B917-4105-BABE-124B2F30BD32}" srcOrd="9" destOrd="0" parTransId="{2BE1ADAD-F46C-4C85-A294-5B30BAA6FE4A}" sibTransId="{05C7ACBA-0B7C-48A8-9A1C-F5E669FBFBC6}"/>
    <dgm:cxn modelId="{07B6227D-AD35-4176-9ED6-EEE1286BFC57}" srcId="{456E80ED-30A9-4F49-A9F4-F12388ED333B}" destId="{CD8B50D6-DFAF-4343-9032-ABD8E6401D61}" srcOrd="11" destOrd="0" parTransId="{8B21EF8E-27A1-4EB3-AE74-C1FB4D5F8129}" sibTransId="{B8374D42-A89F-420E-9182-4F6E19FE808C}"/>
    <dgm:cxn modelId="{E2F17EE5-3BC1-4CDC-BF3F-39407D64A48F}" srcId="{456E80ED-30A9-4F49-A9F4-F12388ED333B}" destId="{14F82EB1-BA73-4EC5-ACF2-DAAAD711379C}" srcOrd="10" destOrd="0" parTransId="{870CC283-4ED0-4DE5-BDFD-059B2E2BBC4A}" sibTransId="{20337557-ABBC-426B-914D-F0109467984A}"/>
    <dgm:cxn modelId="{8845DA96-B71D-4545-B341-E0AF6D6ECEFD}" type="presOf" srcId="{9ADFF0FC-37B2-42D2-A03D-A796C5AA4767}" destId="{B78214E6-15B0-404E-9A88-F863D7538089}" srcOrd="0" destOrd="0" presId="urn:microsoft.com/office/officeart/2008/layout/HorizontalMultiLevelHierarchy"/>
    <dgm:cxn modelId="{A9AA01FB-EDD2-453C-B4C0-F40F842A6568}" type="presOf" srcId="{7C45B884-C46A-4CB9-8FDA-8F2D1083249A}" destId="{592D7C77-470C-4C33-A910-4190300FA97E}" srcOrd="1" destOrd="0" presId="urn:microsoft.com/office/officeart/2008/layout/HorizontalMultiLevelHierarchy"/>
    <dgm:cxn modelId="{0EE6B5C2-C55F-4CE9-BCA2-7789E6B70297}" srcId="{456E80ED-30A9-4F49-A9F4-F12388ED333B}" destId="{6B2F36D9-97B2-437B-B2A1-62DD840654EA}" srcOrd="2" destOrd="0" parTransId="{31A1790D-F9E6-4B72-83AD-58B4B515F2C9}" sibTransId="{A890894A-9034-43D7-B96D-51FFC372C314}"/>
    <dgm:cxn modelId="{A0F2B5A7-C8E5-45E0-9A01-BE82E6A80FA6}" type="presOf" srcId="{8FDD207C-0A95-4178-BD47-22E1583E3B45}" destId="{B5F637FC-84BC-44A3-B409-3FC01FB97C58}" srcOrd="0" destOrd="0" presId="urn:microsoft.com/office/officeart/2008/layout/HorizontalMultiLevelHierarchy"/>
    <dgm:cxn modelId="{24B0B79E-8D3B-47F5-8DE6-03073EFB0E9B}" type="presOf" srcId="{C6FB2D84-C80C-4C1C-AF62-97246EB4A268}" destId="{E5C2A714-292C-4940-9CD0-20673DA0675B}" srcOrd="0" destOrd="0" presId="urn:microsoft.com/office/officeart/2008/layout/HorizontalMultiLevelHierarchy"/>
    <dgm:cxn modelId="{AF38FD67-7D29-437E-A5F9-DD28E2BDE6C2}" type="presOf" srcId="{8FDD207C-0A95-4178-BD47-22E1583E3B45}" destId="{B8E30760-FB74-4B52-BDC6-1024D1E9CA66}" srcOrd="1" destOrd="0" presId="urn:microsoft.com/office/officeart/2008/layout/HorizontalMultiLevelHierarchy"/>
    <dgm:cxn modelId="{DDD0A0D0-907E-4323-8377-DC59B41FEE5C}" type="presOf" srcId="{00D88698-5BBA-4539-B7A4-D6E48E37549F}" destId="{ABFE18D4-58CE-46D0-A9CD-A1E6A41B5F59}" srcOrd="1" destOrd="0" presId="urn:microsoft.com/office/officeart/2008/layout/HorizontalMultiLevelHierarchy"/>
    <dgm:cxn modelId="{6818F253-7CCB-48F3-9779-6EF30644CE50}" type="presOf" srcId="{CD8B50D6-DFAF-4343-9032-ABD8E6401D61}" destId="{B1EEA41E-F9D2-48A6-873C-AC5CF3272307}" srcOrd="0" destOrd="0" presId="urn:microsoft.com/office/officeart/2008/layout/HorizontalMultiLevelHierarchy"/>
    <dgm:cxn modelId="{4B5CF9AA-DD2D-4A61-81C1-9DF611905471}" type="presOf" srcId="{8B21EF8E-27A1-4EB3-AE74-C1FB4D5F8129}" destId="{A5619DB6-B014-4DC9-A6AE-C140213322FF}" srcOrd="0" destOrd="0" presId="urn:microsoft.com/office/officeart/2008/layout/HorizontalMultiLevelHierarchy"/>
    <dgm:cxn modelId="{279BA73A-74FD-48F3-9642-98D882141542}" type="presOf" srcId="{870CC283-4ED0-4DE5-BDFD-059B2E2BBC4A}" destId="{CBFD3E20-27F3-4AE6-960A-EA4612B31943}" srcOrd="1" destOrd="0" presId="urn:microsoft.com/office/officeart/2008/layout/HorizontalMultiLevelHierarchy"/>
    <dgm:cxn modelId="{E80FF721-3EA9-4C71-8958-7E8961BAEED2}" type="presOf" srcId="{2156F79F-655E-4C33-A7D2-E7CE3FC00434}" destId="{301BE16D-1465-4D6A-8EAF-E610CF27C1E9}" srcOrd="0" destOrd="0" presId="urn:microsoft.com/office/officeart/2008/layout/HorizontalMultiLevelHierarchy"/>
    <dgm:cxn modelId="{03772C49-FF94-4369-93B8-D9D5DB576DCA}" type="presOf" srcId="{31A1790D-F9E6-4B72-83AD-58B4B515F2C9}" destId="{1701B944-EC8D-41CF-B99A-94C82F573733}" srcOrd="0" destOrd="0" presId="urn:microsoft.com/office/officeart/2008/layout/HorizontalMultiLevelHierarchy"/>
    <dgm:cxn modelId="{3CF7B8B1-B6D3-49E3-A58A-CE0F005A221A}" type="presOf" srcId="{DE1C9E4E-54EA-4E4E-91A5-48896E05D4F2}" destId="{19ACB903-16C2-4683-AD00-3377703FC203}" srcOrd="1" destOrd="0" presId="urn:microsoft.com/office/officeart/2008/layout/HorizontalMultiLevelHierarchy"/>
    <dgm:cxn modelId="{70D860DC-5F14-4EC8-ABD2-1EE3DD0927EC}" type="presOf" srcId="{00D88698-5BBA-4539-B7A4-D6E48E37549F}" destId="{5D52C6FA-AAA3-48BF-92A8-6BE9710EA7AE}" srcOrd="0" destOrd="0" presId="urn:microsoft.com/office/officeart/2008/layout/HorizontalMultiLevelHierarchy"/>
    <dgm:cxn modelId="{84BED982-3F11-478E-B359-65B8495A8F1E}" type="presOf" srcId="{A3DC750E-4CC0-4508-B604-B8A797248409}" destId="{083C0FA7-3345-457E-A5B9-EF7589A408D2}" srcOrd="0" destOrd="0" presId="urn:microsoft.com/office/officeart/2008/layout/HorizontalMultiLevelHierarchy"/>
    <dgm:cxn modelId="{516A3DD1-561F-4B86-9E82-C23084B90B46}" type="presOf" srcId="{38C69B8E-6723-4A03-8F64-32BE8C6D9CD9}" destId="{CCDEA7AB-5B68-4947-8D88-C36D235F102C}" srcOrd="0" destOrd="0" presId="urn:microsoft.com/office/officeart/2008/layout/HorizontalMultiLevelHierarchy"/>
    <dgm:cxn modelId="{E029DDA9-FE0B-401E-A9C1-172A6D3A0398}" srcId="{456E80ED-30A9-4F49-A9F4-F12388ED333B}" destId="{B03D9C29-DF38-4D93-B596-8529D9549D4D}" srcOrd="6" destOrd="0" parTransId="{2156F79F-655E-4C33-A7D2-E7CE3FC00434}" sibTransId="{9779AA1F-01E1-4DEF-9381-D005E80EA698}"/>
    <dgm:cxn modelId="{5E88BBC6-A88C-42C9-AF9B-9BBB49140408}" srcId="{F3FF18B7-D427-4A70-A1F4-ACC0FAEB89A7}" destId="{456E80ED-30A9-4F49-A9F4-F12388ED333B}" srcOrd="0" destOrd="0" parTransId="{F5813D2A-220A-42FA-A69A-3DC2E9DD6B2E}" sibTransId="{B9AD50C1-B8F7-456D-87B8-520775C38E23}"/>
    <dgm:cxn modelId="{A6D11ED3-135C-4910-9008-901EBE97C7F1}" srcId="{456E80ED-30A9-4F49-A9F4-F12388ED333B}" destId="{DD0A618C-A5A6-42FA-AA26-57076B739656}" srcOrd="8" destOrd="0" parTransId="{00D88698-5BBA-4539-B7A4-D6E48E37549F}" sibTransId="{CF40D334-65F0-40D1-B9F0-B3CC10481DF0}"/>
    <dgm:cxn modelId="{B2337C44-C240-497B-A7B1-C073D1AA6122}" type="presOf" srcId="{2BE1ADAD-F46C-4C85-A294-5B30BAA6FE4A}" destId="{EA3E9B56-846A-410D-8744-04E03CD7ABD9}" srcOrd="1" destOrd="0" presId="urn:microsoft.com/office/officeart/2008/layout/HorizontalMultiLevelHierarchy"/>
    <dgm:cxn modelId="{8A3B8BEB-B34C-426F-BEF1-2D018DFB9F29}" srcId="{456E80ED-30A9-4F49-A9F4-F12388ED333B}" destId="{DE83693F-F03C-4740-AEA3-92E9E171887B}" srcOrd="4" destOrd="0" parTransId="{B762C99B-BA6C-499F-BB56-5A197E1867E0}" sibTransId="{5275895E-F18A-4B4B-8FC1-B744125D680F}"/>
    <dgm:cxn modelId="{EF159983-1991-48D7-B4BD-18D1758CDB0F}" srcId="{456E80ED-30A9-4F49-A9F4-F12388ED333B}" destId="{A3DC750E-4CC0-4508-B604-B8A797248409}" srcOrd="5" destOrd="0" parTransId="{8FDD207C-0A95-4178-BD47-22E1583E3B45}" sibTransId="{A6A8844A-107F-4C42-B305-A2FC5B5D5BCF}"/>
    <dgm:cxn modelId="{89051735-7383-4769-9B4D-8CEB0CD49F67}" type="presOf" srcId="{8FD9343B-2C67-48F0-AC19-EA762A5768B3}" destId="{C66DF80A-872A-417C-B3C2-2C4CD2AAC40F}" srcOrd="1" destOrd="0" presId="urn:microsoft.com/office/officeart/2008/layout/HorizontalMultiLevelHierarchy"/>
    <dgm:cxn modelId="{C6F4D5BE-4CC1-49EC-A376-C9034912127F}" type="presOf" srcId="{DE83693F-F03C-4740-AEA3-92E9E171887B}" destId="{49A6D6DD-AFFB-4CDC-8A41-AC59EA9864A1}" srcOrd="0" destOrd="0" presId="urn:microsoft.com/office/officeart/2008/layout/HorizontalMultiLevelHierarchy"/>
    <dgm:cxn modelId="{1D968FB8-E6B4-494F-91CC-8934164A70F4}" srcId="{456E80ED-30A9-4F49-A9F4-F12388ED333B}" destId="{9ADFF0FC-37B2-42D2-A03D-A796C5AA4767}" srcOrd="1" destOrd="0" parTransId="{1033FC49-1A65-42CA-A0D7-645CBA339E1F}" sibTransId="{D4B48937-8786-4433-8A06-EB94DA3B1742}"/>
    <dgm:cxn modelId="{2A992A33-6391-4688-816E-612C0FFECEC4}" type="presOf" srcId="{4E0B432D-4CB7-48DC-82C6-BE81EEA2E937}" destId="{7975EBB7-3C9B-4272-A4A1-A8EC0F5ECC9F}" srcOrd="1" destOrd="0" presId="urn:microsoft.com/office/officeart/2008/layout/HorizontalMultiLevelHierarchy"/>
    <dgm:cxn modelId="{6878B588-BFCE-4404-8F6D-2EFBED1D5D9B}" type="presOf" srcId="{DD0A618C-A5A6-42FA-AA26-57076B739656}" destId="{A6E233F2-2525-4745-BC2B-5EAD551FAE94}" srcOrd="0" destOrd="0" presId="urn:microsoft.com/office/officeart/2008/layout/HorizontalMultiLevelHierarchy"/>
    <dgm:cxn modelId="{4D4C96CD-0D4B-40F2-89D1-C0A910981263}" type="presParOf" srcId="{4227058B-5A94-43FF-9411-C0415F8C6241}" destId="{02E10BD1-4323-44C2-A054-88528D7B4838}" srcOrd="0" destOrd="0" presId="urn:microsoft.com/office/officeart/2008/layout/HorizontalMultiLevelHierarchy"/>
    <dgm:cxn modelId="{D3F16AB3-A99B-4328-B495-14AACD49DE9A}" type="presParOf" srcId="{02E10BD1-4323-44C2-A054-88528D7B4838}" destId="{543BBAF5-D1BE-44D2-9C67-06007FE3B5DB}" srcOrd="0" destOrd="0" presId="urn:microsoft.com/office/officeart/2008/layout/HorizontalMultiLevelHierarchy"/>
    <dgm:cxn modelId="{4A94B4B4-3657-44B5-B485-7A9DCAB3363C}" type="presParOf" srcId="{02E10BD1-4323-44C2-A054-88528D7B4838}" destId="{7F965C81-0640-4A6A-935D-F7070DBEB010}" srcOrd="1" destOrd="0" presId="urn:microsoft.com/office/officeart/2008/layout/HorizontalMultiLevelHierarchy"/>
    <dgm:cxn modelId="{87BADB87-BCB6-4FD7-A76F-A21C098CAA04}" type="presParOf" srcId="{7F965C81-0640-4A6A-935D-F7070DBEB010}" destId="{B5EFC16D-CC84-4105-A849-CEDF9ECA83DE}" srcOrd="0" destOrd="0" presId="urn:microsoft.com/office/officeart/2008/layout/HorizontalMultiLevelHierarchy"/>
    <dgm:cxn modelId="{A25D3E30-F43C-4686-AEE8-D83AF2132E0D}" type="presParOf" srcId="{B5EFC16D-CC84-4105-A849-CEDF9ECA83DE}" destId="{19ACB903-16C2-4683-AD00-3377703FC203}" srcOrd="0" destOrd="0" presId="urn:microsoft.com/office/officeart/2008/layout/HorizontalMultiLevelHierarchy"/>
    <dgm:cxn modelId="{DF82B652-B4BB-4CF0-BFB1-01910BD5F1ED}" type="presParOf" srcId="{7F965C81-0640-4A6A-935D-F7070DBEB010}" destId="{A4311598-054C-4835-B382-768C5415A444}" srcOrd="1" destOrd="0" presId="urn:microsoft.com/office/officeart/2008/layout/HorizontalMultiLevelHierarchy"/>
    <dgm:cxn modelId="{84245F67-E2BE-4AA6-B02F-78E05CE49282}" type="presParOf" srcId="{A4311598-054C-4835-B382-768C5415A444}" destId="{B2410E51-0A5A-4475-B7E3-B836DC9D7E8D}" srcOrd="0" destOrd="0" presId="urn:microsoft.com/office/officeart/2008/layout/HorizontalMultiLevelHierarchy"/>
    <dgm:cxn modelId="{B269091A-04A6-480C-B782-C1214AB63E3C}" type="presParOf" srcId="{A4311598-054C-4835-B382-768C5415A444}" destId="{EA1683AD-BECB-488C-8E5F-F8CB8DF13AC0}" srcOrd="1" destOrd="0" presId="urn:microsoft.com/office/officeart/2008/layout/HorizontalMultiLevelHierarchy"/>
    <dgm:cxn modelId="{96B45390-2A9C-4FC5-A317-CBFD680EBED4}" type="presParOf" srcId="{7F965C81-0640-4A6A-935D-F7070DBEB010}" destId="{8CE0FF7B-AE59-4068-985D-FE16C16C5152}" srcOrd="2" destOrd="0" presId="urn:microsoft.com/office/officeart/2008/layout/HorizontalMultiLevelHierarchy"/>
    <dgm:cxn modelId="{9B01322F-89CE-45B5-B413-5C528DCF61D7}" type="presParOf" srcId="{8CE0FF7B-AE59-4068-985D-FE16C16C5152}" destId="{4FB197DA-A9D9-4EBC-BC7E-D37070CA5D39}" srcOrd="0" destOrd="0" presId="urn:microsoft.com/office/officeart/2008/layout/HorizontalMultiLevelHierarchy"/>
    <dgm:cxn modelId="{D8FD9AB3-7684-406D-93B1-2A93D9B327CB}" type="presParOf" srcId="{7F965C81-0640-4A6A-935D-F7070DBEB010}" destId="{4FA55773-0C5A-4FD9-9342-DAA9D0BB4FEA}" srcOrd="3" destOrd="0" presId="urn:microsoft.com/office/officeart/2008/layout/HorizontalMultiLevelHierarchy"/>
    <dgm:cxn modelId="{A7AE3431-344B-45D6-9B6B-01B629AD9148}" type="presParOf" srcId="{4FA55773-0C5A-4FD9-9342-DAA9D0BB4FEA}" destId="{B78214E6-15B0-404E-9A88-F863D7538089}" srcOrd="0" destOrd="0" presId="urn:microsoft.com/office/officeart/2008/layout/HorizontalMultiLevelHierarchy"/>
    <dgm:cxn modelId="{49E82A36-30FF-4585-8DDC-80F5D079C864}" type="presParOf" srcId="{4FA55773-0C5A-4FD9-9342-DAA9D0BB4FEA}" destId="{41B7A36A-27A3-4CF8-964A-F4D03FEE1147}" srcOrd="1" destOrd="0" presId="urn:microsoft.com/office/officeart/2008/layout/HorizontalMultiLevelHierarchy"/>
    <dgm:cxn modelId="{5C2B32F2-CC6D-47D3-A237-109C59C5248D}" type="presParOf" srcId="{7F965C81-0640-4A6A-935D-F7070DBEB010}" destId="{1701B944-EC8D-41CF-B99A-94C82F573733}" srcOrd="4" destOrd="0" presId="urn:microsoft.com/office/officeart/2008/layout/HorizontalMultiLevelHierarchy"/>
    <dgm:cxn modelId="{DAC011E9-6A46-4EDE-8D50-32AED97CBD27}" type="presParOf" srcId="{1701B944-EC8D-41CF-B99A-94C82F573733}" destId="{B9C594D7-6131-4C9C-AF12-F6F6B2B193AD}" srcOrd="0" destOrd="0" presId="urn:microsoft.com/office/officeart/2008/layout/HorizontalMultiLevelHierarchy"/>
    <dgm:cxn modelId="{9CC57206-4218-4C51-8AEC-CB95340E0370}" type="presParOf" srcId="{7F965C81-0640-4A6A-935D-F7070DBEB010}" destId="{534585B3-C53E-4FD6-89DB-E40A070687C9}" srcOrd="5" destOrd="0" presId="urn:microsoft.com/office/officeart/2008/layout/HorizontalMultiLevelHierarchy"/>
    <dgm:cxn modelId="{4178780E-9B01-4167-A25A-70065AB0E17A}" type="presParOf" srcId="{534585B3-C53E-4FD6-89DB-E40A070687C9}" destId="{9A751685-7D1C-4880-A3A6-DAFFD9FB1DA0}" srcOrd="0" destOrd="0" presId="urn:microsoft.com/office/officeart/2008/layout/HorizontalMultiLevelHierarchy"/>
    <dgm:cxn modelId="{43C17429-3990-4FDE-8870-2F453164B267}" type="presParOf" srcId="{534585B3-C53E-4FD6-89DB-E40A070687C9}" destId="{35E8EFFF-4554-40F8-8841-C8814F5A36B9}" srcOrd="1" destOrd="0" presId="urn:microsoft.com/office/officeart/2008/layout/HorizontalMultiLevelHierarchy"/>
    <dgm:cxn modelId="{E4293B62-F55D-46A0-8ED8-E1559240157E}" type="presParOf" srcId="{7F965C81-0640-4A6A-935D-F7070DBEB010}" destId="{2CA13B3D-4EA8-40A6-8860-6D2FEA52A57D}" srcOrd="6" destOrd="0" presId="urn:microsoft.com/office/officeart/2008/layout/HorizontalMultiLevelHierarchy"/>
    <dgm:cxn modelId="{64CAD06B-91E4-45D2-BABF-0C64B8680231}" type="presParOf" srcId="{2CA13B3D-4EA8-40A6-8860-6D2FEA52A57D}" destId="{7975EBB7-3C9B-4272-A4A1-A8EC0F5ECC9F}" srcOrd="0" destOrd="0" presId="urn:microsoft.com/office/officeart/2008/layout/HorizontalMultiLevelHierarchy"/>
    <dgm:cxn modelId="{04211603-3150-43B1-B82F-AC1578870BFA}" type="presParOf" srcId="{7F965C81-0640-4A6A-935D-F7070DBEB010}" destId="{80305425-9198-4677-90E5-8A077F16ABA8}" srcOrd="7" destOrd="0" presId="urn:microsoft.com/office/officeart/2008/layout/HorizontalMultiLevelHierarchy"/>
    <dgm:cxn modelId="{9B783C4E-87BD-46FE-AD35-FE78C58697E4}" type="presParOf" srcId="{80305425-9198-4677-90E5-8A077F16ABA8}" destId="{CCDEA7AB-5B68-4947-8D88-C36D235F102C}" srcOrd="0" destOrd="0" presId="urn:microsoft.com/office/officeart/2008/layout/HorizontalMultiLevelHierarchy"/>
    <dgm:cxn modelId="{957E19D9-B490-4131-BB98-B582BC1E6BFA}" type="presParOf" srcId="{80305425-9198-4677-90E5-8A077F16ABA8}" destId="{DF68E426-6B51-4171-A23E-AA7CF03C4BB9}" srcOrd="1" destOrd="0" presId="urn:microsoft.com/office/officeart/2008/layout/HorizontalMultiLevelHierarchy"/>
    <dgm:cxn modelId="{1B600C19-DEF2-45A1-8524-80ACF625234C}" type="presParOf" srcId="{7F965C81-0640-4A6A-935D-F7070DBEB010}" destId="{21AD7A5C-E96E-4D40-B3CA-35EF3F16F8B1}" srcOrd="8" destOrd="0" presId="urn:microsoft.com/office/officeart/2008/layout/HorizontalMultiLevelHierarchy"/>
    <dgm:cxn modelId="{EC5A7436-6780-450D-A974-42C70CC67D0E}" type="presParOf" srcId="{21AD7A5C-E96E-4D40-B3CA-35EF3F16F8B1}" destId="{151B17B7-D0A4-45ED-95E4-E4286F4F7952}" srcOrd="0" destOrd="0" presId="urn:microsoft.com/office/officeart/2008/layout/HorizontalMultiLevelHierarchy"/>
    <dgm:cxn modelId="{5F6F8293-D0B7-4C15-BDBC-2B40780D36F5}" type="presParOf" srcId="{7F965C81-0640-4A6A-935D-F7070DBEB010}" destId="{B10C6E8D-9704-4F76-A553-4327935773D8}" srcOrd="9" destOrd="0" presId="urn:microsoft.com/office/officeart/2008/layout/HorizontalMultiLevelHierarchy"/>
    <dgm:cxn modelId="{70D09C06-41FC-4E87-90E7-DB887329E9D2}" type="presParOf" srcId="{B10C6E8D-9704-4F76-A553-4327935773D8}" destId="{49A6D6DD-AFFB-4CDC-8A41-AC59EA9864A1}" srcOrd="0" destOrd="0" presId="urn:microsoft.com/office/officeart/2008/layout/HorizontalMultiLevelHierarchy"/>
    <dgm:cxn modelId="{FA20CAB2-F870-4883-9538-E8F5481A5691}" type="presParOf" srcId="{B10C6E8D-9704-4F76-A553-4327935773D8}" destId="{87219614-CEBA-4C27-BECB-884ECBFCCC1F}" srcOrd="1" destOrd="0" presId="urn:microsoft.com/office/officeart/2008/layout/HorizontalMultiLevelHierarchy"/>
    <dgm:cxn modelId="{A7D85BA3-1619-4CF5-9952-CA6F9DD6E8B8}" type="presParOf" srcId="{7F965C81-0640-4A6A-935D-F7070DBEB010}" destId="{B5F637FC-84BC-44A3-B409-3FC01FB97C58}" srcOrd="10" destOrd="0" presId="urn:microsoft.com/office/officeart/2008/layout/HorizontalMultiLevelHierarchy"/>
    <dgm:cxn modelId="{A230708E-84D8-4E14-BA94-4475349DE534}" type="presParOf" srcId="{B5F637FC-84BC-44A3-B409-3FC01FB97C58}" destId="{B8E30760-FB74-4B52-BDC6-1024D1E9CA66}" srcOrd="0" destOrd="0" presId="urn:microsoft.com/office/officeart/2008/layout/HorizontalMultiLevelHierarchy"/>
    <dgm:cxn modelId="{49DEB36E-96A6-4B75-A732-0E45F22B2C2C}" type="presParOf" srcId="{7F965C81-0640-4A6A-935D-F7070DBEB010}" destId="{38A3C660-DD83-4A2F-A0A7-2AFEB1DCF860}" srcOrd="11" destOrd="0" presId="urn:microsoft.com/office/officeart/2008/layout/HorizontalMultiLevelHierarchy"/>
    <dgm:cxn modelId="{13CC7E22-701B-4D55-8274-3D11A1675204}" type="presParOf" srcId="{38A3C660-DD83-4A2F-A0A7-2AFEB1DCF860}" destId="{083C0FA7-3345-457E-A5B9-EF7589A408D2}" srcOrd="0" destOrd="0" presId="urn:microsoft.com/office/officeart/2008/layout/HorizontalMultiLevelHierarchy"/>
    <dgm:cxn modelId="{C991A9A5-1E8C-4653-9ADC-C70E321B34B5}" type="presParOf" srcId="{38A3C660-DD83-4A2F-A0A7-2AFEB1DCF860}" destId="{CD02BAEC-B04A-4BBC-BCE1-2D8200B9FE4D}" srcOrd="1" destOrd="0" presId="urn:microsoft.com/office/officeart/2008/layout/HorizontalMultiLevelHierarchy"/>
    <dgm:cxn modelId="{FCF9F145-B0F7-4068-A676-57F63A5473FE}" type="presParOf" srcId="{7F965C81-0640-4A6A-935D-F7070DBEB010}" destId="{301BE16D-1465-4D6A-8EAF-E610CF27C1E9}" srcOrd="12" destOrd="0" presId="urn:microsoft.com/office/officeart/2008/layout/HorizontalMultiLevelHierarchy"/>
    <dgm:cxn modelId="{337A91F4-1F72-45BC-90A0-7F34EC074C72}" type="presParOf" srcId="{301BE16D-1465-4D6A-8EAF-E610CF27C1E9}" destId="{20DBDFB2-6BC7-4CD0-B469-D679E960D8C4}" srcOrd="0" destOrd="0" presId="urn:microsoft.com/office/officeart/2008/layout/HorizontalMultiLevelHierarchy"/>
    <dgm:cxn modelId="{8B252E4E-4783-4FBC-84C5-0A775E1F6E6E}" type="presParOf" srcId="{7F965C81-0640-4A6A-935D-F7070DBEB010}" destId="{89A2ACE1-99B1-41DB-8592-D01C5829A450}" srcOrd="13" destOrd="0" presId="urn:microsoft.com/office/officeart/2008/layout/HorizontalMultiLevelHierarchy"/>
    <dgm:cxn modelId="{447BEB6F-AF09-4426-B809-26823A5373DB}" type="presParOf" srcId="{89A2ACE1-99B1-41DB-8592-D01C5829A450}" destId="{2A10B060-EF18-4534-8409-9FB96E3BFA6A}" srcOrd="0" destOrd="0" presId="urn:microsoft.com/office/officeart/2008/layout/HorizontalMultiLevelHierarchy"/>
    <dgm:cxn modelId="{451B9895-4F17-4722-BD82-1B16871E3447}" type="presParOf" srcId="{89A2ACE1-99B1-41DB-8592-D01C5829A450}" destId="{59B9112F-7843-4803-B7BE-CB077821E49C}" srcOrd="1" destOrd="0" presId="urn:microsoft.com/office/officeart/2008/layout/HorizontalMultiLevelHierarchy"/>
    <dgm:cxn modelId="{C8582402-6D3D-4876-996C-0EF3A81D9EE7}" type="presParOf" srcId="{7F965C81-0640-4A6A-935D-F7070DBEB010}" destId="{D815BAC7-960C-4582-8B51-D3E68A965FAA}" srcOrd="14" destOrd="0" presId="urn:microsoft.com/office/officeart/2008/layout/HorizontalMultiLevelHierarchy"/>
    <dgm:cxn modelId="{B8B1515F-A979-4F9D-99A6-2077B8A7CD7C}" type="presParOf" srcId="{D815BAC7-960C-4582-8B51-D3E68A965FAA}" destId="{C66DF80A-872A-417C-B3C2-2C4CD2AAC40F}" srcOrd="0" destOrd="0" presId="urn:microsoft.com/office/officeart/2008/layout/HorizontalMultiLevelHierarchy"/>
    <dgm:cxn modelId="{3965483C-3B20-4CAE-870D-3F093DC8DCC2}" type="presParOf" srcId="{7F965C81-0640-4A6A-935D-F7070DBEB010}" destId="{D879357F-C03C-4FE5-B54C-A13D05B5F25E}" srcOrd="15" destOrd="0" presId="urn:microsoft.com/office/officeart/2008/layout/HorizontalMultiLevelHierarchy"/>
    <dgm:cxn modelId="{CF044FCE-CFB8-4E6F-BC1A-39AB777BB595}" type="presParOf" srcId="{D879357F-C03C-4FE5-B54C-A13D05B5F25E}" destId="{0003EF9F-9A14-4DC8-AAD0-0D519A7C71C1}" srcOrd="0" destOrd="0" presId="urn:microsoft.com/office/officeart/2008/layout/HorizontalMultiLevelHierarchy"/>
    <dgm:cxn modelId="{18FD9F73-04D3-47C1-9798-9150E266DD00}" type="presParOf" srcId="{D879357F-C03C-4FE5-B54C-A13D05B5F25E}" destId="{98B0E9CF-197F-4041-9826-B8F6013D77FA}" srcOrd="1" destOrd="0" presId="urn:microsoft.com/office/officeart/2008/layout/HorizontalMultiLevelHierarchy"/>
    <dgm:cxn modelId="{D4BD25AA-9AD9-4343-9F64-F54750BF33C7}" type="presParOf" srcId="{7F965C81-0640-4A6A-935D-F7070DBEB010}" destId="{5D52C6FA-AAA3-48BF-92A8-6BE9710EA7AE}" srcOrd="16" destOrd="0" presId="urn:microsoft.com/office/officeart/2008/layout/HorizontalMultiLevelHierarchy"/>
    <dgm:cxn modelId="{37C089CA-1E88-4F58-BEAD-016299AC351A}" type="presParOf" srcId="{5D52C6FA-AAA3-48BF-92A8-6BE9710EA7AE}" destId="{ABFE18D4-58CE-46D0-A9CD-A1E6A41B5F59}" srcOrd="0" destOrd="0" presId="urn:microsoft.com/office/officeart/2008/layout/HorizontalMultiLevelHierarchy"/>
    <dgm:cxn modelId="{2172DA1E-614F-4256-834C-00991FCD8C7A}" type="presParOf" srcId="{7F965C81-0640-4A6A-935D-F7070DBEB010}" destId="{C71C6D42-0F7B-45B0-B50F-36A7F9DC442D}" srcOrd="17" destOrd="0" presId="urn:microsoft.com/office/officeart/2008/layout/HorizontalMultiLevelHierarchy"/>
    <dgm:cxn modelId="{4E840ADF-5A26-4F76-BE88-AC42E4C854F1}" type="presParOf" srcId="{C71C6D42-0F7B-45B0-B50F-36A7F9DC442D}" destId="{A6E233F2-2525-4745-BC2B-5EAD551FAE94}" srcOrd="0" destOrd="0" presId="urn:microsoft.com/office/officeart/2008/layout/HorizontalMultiLevelHierarchy"/>
    <dgm:cxn modelId="{A0B408AD-632F-4970-8B31-358DC144623D}" type="presParOf" srcId="{C71C6D42-0F7B-45B0-B50F-36A7F9DC442D}" destId="{43EAA62E-EB98-43F1-8DFA-0B322D8A28CA}" srcOrd="1" destOrd="0" presId="urn:microsoft.com/office/officeart/2008/layout/HorizontalMultiLevelHierarchy"/>
    <dgm:cxn modelId="{25F47840-C3BC-415E-861F-0B975AD8ED66}" type="presParOf" srcId="{7F965C81-0640-4A6A-935D-F7070DBEB010}" destId="{580B2F43-DF06-4541-A618-4D3ADF7BA7A7}" srcOrd="18" destOrd="0" presId="urn:microsoft.com/office/officeart/2008/layout/HorizontalMultiLevelHierarchy"/>
    <dgm:cxn modelId="{CF95E566-107A-45A4-A764-A40457AF845B}" type="presParOf" srcId="{580B2F43-DF06-4541-A618-4D3ADF7BA7A7}" destId="{EA3E9B56-846A-410D-8744-04E03CD7ABD9}" srcOrd="0" destOrd="0" presId="urn:microsoft.com/office/officeart/2008/layout/HorizontalMultiLevelHierarchy"/>
    <dgm:cxn modelId="{F8A46445-0D7B-43C7-BA91-9516AFD46EA4}" type="presParOf" srcId="{7F965C81-0640-4A6A-935D-F7070DBEB010}" destId="{2514F0D3-B857-4504-B1B9-BD8E7846342D}" srcOrd="19" destOrd="0" presId="urn:microsoft.com/office/officeart/2008/layout/HorizontalMultiLevelHierarchy"/>
    <dgm:cxn modelId="{DF64DE9C-59AA-4830-A327-BF24D937A08E}" type="presParOf" srcId="{2514F0D3-B857-4504-B1B9-BD8E7846342D}" destId="{A6F7F7FF-43D2-4DC9-AFC9-CF824E020290}" srcOrd="0" destOrd="0" presId="urn:microsoft.com/office/officeart/2008/layout/HorizontalMultiLevelHierarchy"/>
    <dgm:cxn modelId="{76CDF38E-91C1-4573-AD75-4618D417EC6E}" type="presParOf" srcId="{2514F0D3-B857-4504-B1B9-BD8E7846342D}" destId="{3E95A613-85C1-4866-842B-2B025638C0CE}" srcOrd="1" destOrd="0" presId="urn:microsoft.com/office/officeart/2008/layout/HorizontalMultiLevelHierarchy"/>
    <dgm:cxn modelId="{0420BF9E-5E77-4556-BB81-5844E2A8B71F}" type="presParOf" srcId="{7F965C81-0640-4A6A-935D-F7070DBEB010}" destId="{2286FA91-1587-4011-B4AB-646121F3410F}" srcOrd="20" destOrd="0" presId="urn:microsoft.com/office/officeart/2008/layout/HorizontalMultiLevelHierarchy"/>
    <dgm:cxn modelId="{0A7B5836-143E-43BB-A0F0-0F73A7FA3CFC}" type="presParOf" srcId="{2286FA91-1587-4011-B4AB-646121F3410F}" destId="{CBFD3E20-27F3-4AE6-960A-EA4612B31943}" srcOrd="0" destOrd="0" presId="urn:microsoft.com/office/officeart/2008/layout/HorizontalMultiLevelHierarchy"/>
    <dgm:cxn modelId="{E4596A10-C17D-4079-B023-0A71D471ED79}" type="presParOf" srcId="{7F965C81-0640-4A6A-935D-F7070DBEB010}" destId="{E129690B-1A19-4880-8733-55C3A1E7C439}" srcOrd="21" destOrd="0" presId="urn:microsoft.com/office/officeart/2008/layout/HorizontalMultiLevelHierarchy"/>
    <dgm:cxn modelId="{C524373B-3350-4767-BE9F-3AA5C02F2309}" type="presParOf" srcId="{E129690B-1A19-4880-8733-55C3A1E7C439}" destId="{C0D29418-15B6-43BA-BEBD-DFCF621785BF}" srcOrd="0" destOrd="0" presId="urn:microsoft.com/office/officeart/2008/layout/HorizontalMultiLevelHierarchy"/>
    <dgm:cxn modelId="{820AB86F-CF64-48EA-B598-F2DA47BB8131}" type="presParOf" srcId="{E129690B-1A19-4880-8733-55C3A1E7C439}" destId="{CEDF9408-F1E2-40B1-B77F-8C0C23205C40}" srcOrd="1" destOrd="0" presId="urn:microsoft.com/office/officeart/2008/layout/HorizontalMultiLevelHierarchy"/>
    <dgm:cxn modelId="{6214A210-A91B-4E40-BF39-C886C42FCD5F}" type="presParOf" srcId="{7F965C81-0640-4A6A-935D-F7070DBEB010}" destId="{A5619DB6-B014-4DC9-A6AE-C140213322FF}" srcOrd="22" destOrd="0" presId="urn:microsoft.com/office/officeart/2008/layout/HorizontalMultiLevelHierarchy"/>
    <dgm:cxn modelId="{EB3F0EA0-2F63-49EE-8A81-C531D17AE7B3}" type="presParOf" srcId="{A5619DB6-B014-4DC9-A6AE-C140213322FF}" destId="{54ECE08F-BEF3-4ACA-BF8C-F9C87DADD5F8}" srcOrd="0" destOrd="0" presId="urn:microsoft.com/office/officeart/2008/layout/HorizontalMultiLevelHierarchy"/>
    <dgm:cxn modelId="{FC55F0B8-45E6-4326-8EC3-131641DCD895}" type="presParOf" srcId="{7F965C81-0640-4A6A-935D-F7070DBEB010}" destId="{F9B16514-9ECF-426F-8821-0467334AF986}" srcOrd="23" destOrd="0" presId="urn:microsoft.com/office/officeart/2008/layout/HorizontalMultiLevelHierarchy"/>
    <dgm:cxn modelId="{CCE4C593-5AE9-462D-BC62-CB3C136F6713}" type="presParOf" srcId="{F9B16514-9ECF-426F-8821-0467334AF986}" destId="{B1EEA41E-F9D2-48A6-873C-AC5CF3272307}" srcOrd="0" destOrd="0" presId="urn:microsoft.com/office/officeart/2008/layout/HorizontalMultiLevelHierarchy"/>
    <dgm:cxn modelId="{FAB9D872-7209-4F56-915D-6164863E47CC}" type="presParOf" srcId="{F9B16514-9ECF-426F-8821-0467334AF986}" destId="{68B41682-28B8-40C1-9922-7197205A61FA}" srcOrd="1" destOrd="0" presId="urn:microsoft.com/office/officeart/2008/layout/HorizontalMultiLevelHierarchy"/>
    <dgm:cxn modelId="{FAE5A9FB-24B6-4864-8EC9-1EA46CAC29EE}" type="presParOf" srcId="{7F965C81-0640-4A6A-935D-F7070DBEB010}" destId="{42F4913F-6B00-4668-B3DC-15404BD6D995}" srcOrd="24" destOrd="0" presId="urn:microsoft.com/office/officeart/2008/layout/HorizontalMultiLevelHierarchy"/>
    <dgm:cxn modelId="{AEEEE8A6-C4DF-43AD-8379-1B2A11353186}" type="presParOf" srcId="{42F4913F-6B00-4668-B3DC-15404BD6D995}" destId="{592D7C77-470C-4C33-A910-4190300FA97E}" srcOrd="0" destOrd="0" presId="urn:microsoft.com/office/officeart/2008/layout/HorizontalMultiLevelHierarchy"/>
    <dgm:cxn modelId="{A3CEF934-C9B6-411F-923B-95A4FF3CA228}" type="presParOf" srcId="{7F965C81-0640-4A6A-935D-F7070DBEB010}" destId="{3967EB02-8F16-4ECE-AF46-AA634FAC5E20}" srcOrd="25" destOrd="0" presId="urn:microsoft.com/office/officeart/2008/layout/HorizontalMultiLevelHierarchy"/>
    <dgm:cxn modelId="{44959B4F-E244-4532-A973-A4E90345DE08}" type="presParOf" srcId="{3967EB02-8F16-4ECE-AF46-AA634FAC5E20}" destId="{E5C2A714-292C-4940-9CD0-20673DA0675B}" srcOrd="0" destOrd="0" presId="urn:microsoft.com/office/officeart/2008/layout/HorizontalMultiLevelHierarchy"/>
    <dgm:cxn modelId="{45BA82EC-0365-4135-8DAA-C69F51FDCC55}" type="presParOf" srcId="{3967EB02-8F16-4ECE-AF46-AA634FAC5E20}" destId="{7D953AC2-278F-4209-BC9C-929A0E671C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622AC-2EB5-4F6C-86E0-E685A001570E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10BEBC9D-56B6-491B-B5C5-AEB926C078D0}">
      <dgm:prSet phldrT="[Текст]" custT="1"/>
      <dgm:spPr/>
      <dgm:t>
        <a:bodyPr/>
        <a:lstStyle/>
        <a:p>
          <a:r>
            <a:rPr lang="ru-RU" sz="1000" dirty="0" smtClean="0"/>
            <a:t>Проверить  наличие каждой  ассортиментной позиции, включенной в Перечень, утвержденный  действующим регламентом</a:t>
          </a:r>
          <a:endParaRPr lang="ru-RU" sz="1000" dirty="0"/>
        </a:p>
      </dgm:t>
    </dgm:pt>
    <dgm:pt modelId="{49B3B908-4428-4656-A272-E1875933CD43}" type="parTrans" cxnId="{AC238582-51B0-4FF6-9E35-A97B857F89DD}">
      <dgm:prSet/>
      <dgm:spPr/>
      <dgm:t>
        <a:bodyPr/>
        <a:lstStyle/>
        <a:p>
          <a:endParaRPr lang="ru-RU"/>
        </a:p>
      </dgm:t>
    </dgm:pt>
    <dgm:pt modelId="{14349FCA-0395-40BA-865E-651546E44F24}" type="sibTrans" cxnId="{AC238582-51B0-4FF6-9E35-A97B857F89DD}">
      <dgm:prSet/>
      <dgm:spPr/>
      <dgm:t>
        <a:bodyPr/>
        <a:lstStyle/>
        <a:p>
          <a:endParaRPr lang="ru-RU"/>
        </a:p>
      </dgm:t>
    </dgm:pt>
    <dgm:pt modelId="{EA9188D7-C5D1-45A7-83B3-7CFC693AD1EC}">
      <dgm:prSet phldrT="[Текст]"/>
      <dgm:spPr/>
      <dgm:t>
        <a:bodyPr/>
        <a:lstStyle/>
        <a:p>
          <a:r>
            <a:rPr lang="ru-RU" dirty="0" smtClean="0"/>
            <a:t>Распределить ассортимент по частоте обращаемости </a:t>
          </a:r>
          <a:endParaRPr lang="ru-RU" dirty="0"/>
        </a:p>
      </dgm:t>
    </dgm:pt>
    <dgm:pt modelId="{10255661-1E30-418D-B10B-DF4C99544448}" type="parTrans" cxnId="{187343BB-8674-4514-9559-E29C767028B3}">
      <dgm:prSet/>
      <dgm:spPr/>
      <dgm:t>
        <a:bodyPr/>
        <a:lstStyle/>
        <a:p>
          <a:endParaRPr lang="ru-RU"/>
        </a:p>
      </dgm:t>
    </dgm:pt>
    <dgm:pt modelId="{6BB7A8E5-52F4-4742-8653-BEA26E074105}" type="sibTrans" cxnId="{187343BB-8674-4514-9559-E29C767028B3}">
      <dgm:prSet/>
      <dgm:spPr/>
      <dgm:t>
        <a:bodyPr/>
        <a:lstStyle/>
        <a:p>
          <a:endParaRPr lang="ru-RU"/>
        </a:p>
      </dgm:t>
    </dgm:pt>
    <dgm:pt modelId="{14992624-6EF5-4B44-9F1B-C3C2DA0515FE}">
      <dgm:prSet phldrT="[Текст]" custT="1"/>
      <dgm:spPr/>
      <dgm:t>
        <a:bodyPr/>
        <a:lstStyle/>
        <a:p>
          <a:r>
            <a:rPr lang="ru-RU" sz="1400" b="1" dirty="0" smtClean="0"/>
            <a:t>Средняя</a:t>
          </a:r>
          <a:endParaRPr lang="ru-RU" sz="1400" b="1" dirty="0"/>
        </a:p>
      </dgm:t>
    </dgm:pt>
    <dgm:pt modelId="{B76C62D4-2061-4076-9F41-3317FA164DCE}" type="parTrans" cxnId="{0CA26FAE-2060-478F-8AE9-E9B234E5D995}">
      <dgm:prSet/>
      <dgm:spPr/>
      <dgm:t>
        <a:bodyPr/>
        <a:lstStyle/>
        <a:p>
          <a:endParaRPr lang="ru-RU"/>
        </a:p>
      </dgm:t>
    </dgm:pt>
    <dgm:pt modelId="{4B8FC87D-D33D-4D60-ACB7-F1E298449FCA}" type="sibTrans" cxnId="{0CA26FAE-2060-478F-8AE9-E9B234E5D995}">
      <dgm:prSet/>
      <dgm:spPr/>
      <dgm:t>
        <a:bodyPr/>
        <a:lstStyle/>
        <a:p>
          <a:endParaRPr lang="ru-RU"/>
        </a:p>
      </dgm:t>
    </dgm:pt>
    <dgm:pt modelId="{B96CBEB9-558C-4217-B870-03FD54B3FD35}">
      <dgm:prSet/>
      <dgm:spPr/>
      <dgm:t>
        <a:bodyPr/>
        <a:lstStyle/>
        <a:p>
          <a:r>
            <a:rPr lang="ru-RU" dirty="0" smtClean="0"/>
            <a:t>Установить неснижаемый минимум</a:t>
          </a:r>
          <a:endParaRPr lang="ru-RU" dirty="0"/>
        </a:p>
      </dgm:t>
    </dgm:pt>
    <dgm:pt modelId="{828F3DD9-A83E-4BE8-9087-5A4F5870C5EE}" type="parTrans" cxnId="{9484FBED-DD1D-4BF5-8440-0B76049E48CD}">
      <dgm:prSet/>
      <dgm:spPr/>
      <dgm:t>
        <a:bodyPr/>
        <a:lstStyle/>
        <a:p>
          <a:endParaRPr lang="ru-RU"/>
        </a:p>
      </dgm:t>
    </dgm:pt>
    <dgm:pt modelId="{E32048AD-EBFA-4CE0-B02A-538B438F6559}" type="sibTrans" cxnId="{9484FBED-DD1D-4BF5-8440-0B76049E48CD}">
      <dgm:prSet/>
      <dgm:spPr/>
      <dgm:t>
        <a:bodyPr/>
        <a:lstStyle/>
        <a:p>
          <a:endParaRPr lang="ru-RU"/>
        </a:p>
      </dgm:t>
    </dgm:pt>
    <dgm:pt modelId="{8985287E-7097-491E-AF95-6D8C4A8E5B9D}">
      <dgm:prSet/>
      <dgm:spPr/>
      <dgm:t>
        <a:bodyPr/>
        <a:lstStyle/>
        <a:p>
          <a:r>
            <a:rPr lang="ru-RU" dirty="0" smtClean="0"/>
            <a:t>Установить  потребность  в ЛП в месяц/неделю </a:t>
          </a:r>
          <a:endParaRPr lang="ru-RU" dirty="0"/>
        </a:p>
      </dgm:t>
    </dgm:pt>
    <dgm:pt modelId="{EF60AA33-76A9-47B2-BBE1-24C16086751F}" type="parTrans" cxnId="{3C73B0D5-32CD-43BB-A1B0-C7B2A53A4C4E}">
      <dgm:prSet/>
      <dgm:spPr/>
      <dgm:t>
        <a:bodyPr/>
        <a:lstStyle/>
        <a:p>
          <a:endParaRPr lang="ru-RU"/>
        </a:p>
      </dgm:t>
    </dgm:pt>
    <dgm:pt modelId="{D0E30072-4301-477F-B36E-12160AF7F6BB}" type="sibTrans" cxnId="{3C73B0D5-32CD-43BB-A1B0-C7B2A53A4C4E}">
      <dgm:prSet/>
      <dgm:spPr/>
      <dgm:t>
        <a:bodyPr/>
        <a:lstStyle/>
        <a:p>
          <a:endParaRPr lang="ru-RU"/>
        </a:p>
      </dgm:t>
    </dgm:pt>
    <dgm:pt modelId="{8708E956-1D3A-4322-A822-B633DD144AA4}" type="pres">
      <dgm:prSet presAssocID="{316622AC-2EB5-4F6C-86E0-E685A001570E}" presName="Name0" presStyleCnt="0">
        <dgm:presLayoutVars>
          <dgm:dir/>
          <dgm:resizeHandles val="exact"/>
        </dgm:presLayoutVars>
      </dgm:prSet>
      <dgm:spPr/>
    </dgm:pt>
    <dgm:pt modelId="{0DF64800-D467-4557-A5A3-DFBDE71FEFAA}" type="pres">
      <dgm:prSet presAssocID="{10BEBC9D-56B6-491B-B5C5-AEB926C078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6FBBB-A5B9-41E8-9A78-94ECEC2DDC28}" type="pres">
      <dgm:prSet presAssocID="{14349FCA-0395-40BA-865E-651546E44F2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3002188-60DB-46F9-8402-668FD1903349}" type="pres">
      <dgm:prSet presAssocID="{14349FCA-0395-40BA-865E-651546E44F2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0F3E4D-B1B4-4990-A1C2-2C18EBD69754}" type="pres">
      <dgm:prSet presAssocID="{EA9188D7-C5D1-45A7-83B3-7CFC693AD1EC}" presName="node" presStyleLbl="node1" presStyleIdx="1" presStyleCnt="5" custScaleY="7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211C-D760-4CA1-BC16-7056A96313CE}" type="pres">
      <dgm:prSet presAssocID="{6BB7A8E5-52F4-4742-8653-BEA26E074105}" presName="sibTrans" presStyleLbl="sibTrans2D1" presStyleIdx="1" presStyleCnt="4" custScaleX="137698"/>
      <dgm:spPr/>
      <dgm:t>
        <a:bodyPr/>
        <a:lstStyle/>
        <a:p>
          <a:endParaRPr lang="ru-RU"/>
        </a:p>
      </dgm:t>
    </dgm:pt>
    <dgm:pt modelId="{A4AA8BBF-D090-4DE0-BEA6-714AE0F139A7}" type="pres">
      <dgm:prSet presAssocID="{6BB7A8E5-52F4-4742-8653-BEA26E07410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4AEFF5D-F9F8-4BD1-B821-61739F342683}" type="pres">
      <dgm:prSet presAssocID="{14992624-6EF5-4B44-9F1B-C3C2DA0515FE}" presName="node" presStyleLbl="node1" presStyleIdx="2" presStyleCnt="5" custScaleY="4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3E64F-4E86-4F9D-94E4-94DD8E43DCA3}" type="pres">
      <dgm:prSet presAssocID="{4B8FC87D-D33D-4D60-ACB7-F1E298449FCA}" presName="sibTrans" presStyleLbl="sibTrans2D1" presStyleIdx="2" presStyleCnt="4" custScaleX="126142"/>
      <dgm:spPr/>
      <dgm:t>
        <a:bodyPr/>
        <a:lstStyle/>
        <a:p>
          <a:endParaRPr lang="ru-RU"/>
        </a:p>
      </dgm:t>
    </dgm:pt>
    <dgm:pt modelId="{41F0E492-2A47-4715-98E3-0164AE7D81B1}" type="pres">
      <dgm:prSet presAssocID="{4B8FC87D-D33D-4D60-ACB7-F1E298449FC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36C1AA8-EFDB-48D4-BC36-7E1FCB8897FF}" type="pres">
      <dgm:prSet presAssocID="{8985287E-7097-491E-AF95-6D8C4A8E5B9D}" presName="node" presStyleLbl="node1" presStyleIdx="3" presStyleCnt="5" custScaleY="6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87E6E-4516-484D-8A36-32B6704F4943}" type="pres">
      <dgm:prSet presAssocID="{D0E30072-4301-477F-B36E-12160AF7F6B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5EA40FE-1920-4095-A62C-F9E5B208F077}" type="pres">
      <dgm:prSet presAssocID="{D0E30072-4301-477F-B36E-12160AF7F6B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4286899-12C9-4EFC-9AC4-98CF77BA8028}" type="pres">
      <dgm:prSet presAssocID="{B96CBEB9-558C-4217-B870-03FD54B3FD35}" presName="node" presStyleLbl="node1" presStyleIdx="4" presStyleCnt="5" custScaleY="6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5C5D3-52A2-4435-A3C7-02D23C9F76E7}" type="presOf" srcId="{316622AC-2EB5-4F6C-86E0-E685A001570E}" destId="{8708E956-1D3A-4322-A822-B633DD144AA4}" srcOrd="0" destOrd="0" presId="urn:microsoft.com/office/officeart/2005/8/layout/process1"/>
    <dgm:cxn modelId="{AC238582-51B0-4FF6-9E35-A97B857F89DD}" srcId="{316622AC-2EB5-4F6C-86E0-E685A001570E}" destId="{10BEBC9D-56B6-491B-B5C5-AEB926C078D0}" srcOrd="0" destOrd="0" parTransId="{49B3B908-4428-4656-A272-E1875933CD43}" sibTransId="{14349FCA-0395-40BA-865E-651546E44F24}"/>
    <dgm:cxn modelId="{D0F2D738-8279-4C6F-B013-78465C1D0D46}" type="presOf" srcId="{8985287E-7097-491E-AF95-6D8C4A8E5B9D}" destId="{136C1AA8-EFDB-48D4-BC36-7E1FCB8897FF}" srcOrd="0" destOrd="0" presId="urn:microsoft.com/office/officeart/2005/8/layout/process1"/>
    <dgm:cxn modelId="{30D8DF66-7061-4EE9-A87A-F13781237611}" type="presOf" srcId="{6BB7A8E5-52F4-4742-8653-BEA26E074105}" destId="{A4AA8BBF-D090-4DE0-BEA6-714AE0F139A7}" srcOrd="1" destOrd="0" presId="urn:microsoft.com/office/officeart/2005/8/layout/process1"/>
    <dgm:cxn modelId="{6335DC2B-094B-4B9D-BA69-861206EFB028}" type="presOf" srcId="{D0E30072-4301-477F-B36E-12160AF7F6BB}" destId="{55EA40FE-1920-4095-A62C-F9E5B208F077}" srcOrd="1" destOrd="0" presId="urn:microsoft.com/office/officeart/2005/8/layout/process1"/>
    <dgm:cxn modelId="{3C73B0D5-32CD-43BB-A1B0-C7B2A53A4C4E}" srcId="{316622AC-2EB5-4F6C-86E0-E685A001570E}" destId="{8985287E-7097-491E-AF95-6D8C4A8E5B9D}" srcOrd="3" destOrd="0" parTransId="{EF60AA33-76A9-47B2-BBE1-24C16086751F}" sibTransId="{D0E30072-4301-477F-B36E-12160AF7F6BB}"/>
    <dgm:cxn modelId="{FBE71291-88B7-4E76-9DB8-22816128C042}" type="presOf" srcId="{6BB7A8E5-52F4-4742-8653-BEA26E074105}" destId="{36AE211C-D760-4CA1-BC16-7056A96313CE}" srcOrd="0" destOrd="0" presId="urn:microsoft.com/office/officeart/2005/8/layout/process1"/>
    <dgm:cxn modelId="{8CADD811-C6AF-42FA-9D75-85A16D1B803F}" type="presOf" srcId="{14349FCA-0395-40BA-865E-651546E44F24}" destId="{73002188-60DB-46F9-8402-668FD1903349}" srcOrd="1" destOrd="0" presId="urn:microsoft.com/office/officeart/2005/8/layout/process1"/>
    <dgm:cxn modelId="{187343BB-8674-4514-9559-E29C767028B3}" srcId="{316622AC-2EB5-4F6C-86E0-E685A001570E}" destId="{EA9188D7-C5D1-45A7-83B3-7CFC693AD1EC}" srcOrd="1" destOrd="0" parTransId="{10255661-1E30-418D-B10B-DF4C99544448}" sibTransId="{6BB7A8E5-52F4-4742-8653-BEA26E074105}"/>
    <dgm:cxn modelId="{9484FBED-DD1D-4BF5-8440-0B76049E48CD}" srcId="{316622AC-2EB5-4F6C-86E0-E685A001570E}" destId="{B96CBEB9-558C-4217-B870-03FD54B3FD35}" srcOrd="4" destOrd="0" parTransId="{828F3DD9-A83E-4BE8-9087-5A4F5870C5EE}" sibTransId="{E32048AD-EBFA-4CE0-B02A-538B438F6559}"/>
    <dgm:cxn modelId="{322182D1-EC00-4089-B4F9-8C25CD1D9B8A}" type="presOf" srcId="{D0E30072-4301-477F-B36E-12160AF7F6BB}" destId="{2A287E6E-4516-484D-8A36-32B6704F4943}" srcOrd="0" destOrd="0" presId="urn:microsoft.com/office/officeart/2005/8/layout/process1"/>
    <dgm:cxn modelId="{F31F2FDE-E0B2-480C-BA75-B5E6A867521D}" type="presOf" srcId="{14349FCA-0395-40BA-865E-651546E44F24}" destId="{6C66FBBB-A5B9-41E8-9A78-94ECEC2DDC28}" srcOrd="0" destOrd="0" presId="urn:microsoft.com/office/officeart/2005/8/layout/process1"/>
    <dgm:cxn modelId="{6325D36B-A08C-4B59-8120-BF7949EC0C8C}" type="presOf" srcId="{14992624-6EF5-4B44-9F1B-C3C2DA0515FE}" destId="{44AEFF5D-F9F8-4BD1-B821-61739F342683}" srcOrd="0" destOrd="0" presId="urn:microsoft.com/office/officeart/2005/8/layout/process1"/>
    <dgm:cxn modelId="{42720C54-6AE4-48D4-AC2A-3096861E24A0}" type="presOf" srcId="{10BEBC9D-56B6-491B-B5C5-AEB926C078D0}" destId="{0DF64800-D467-4557-A5A3-DFBDE71FEFAA}" srcOrd="0" destOrd="0" presId="urn:microsoft.com/office/officeart/2005/8/layout/process1"/>
    <dgm:cxn modelId="{0CA26FAE-2060-478F-8AE9-E9B234E5D995}" srcId="{316622AC-2EB5-4F6C-86E0-E685A001570E}" destId="{14992624-6EF5-4B44-9F1B-C3C2DA0515FE}" srcOrd="2" destOrd="0" parTransId="{B76C62D4-2061-4076-9F41-3317FA164DCE}" sibTransId="{4B8FC87D-D33D-4D60-ACB7-F1E298449FCA}"/>
    <dgm:cxn modelId="{AA3F8345-9A43-4F3A-9F78-257EE2F245F0}" type="presOf" srcId="{EA9188D7-C5D1-45A7-83B3-7CFC693AD1EC}" destId="{560F3E4D-B1B4-4990-A1C2-2C18EBD69754}" srcOrd="0" destOrd="0" presId="urn:microsoft.com/office/officeart/2005/8/layout/process1"/>
    <dgm:cxn modelId="{81D8951D-BB4C-4877-860F-042CCA87606E}" type="presOf" srcId="{B96CBEB9-558C-4217-B870-03FD54B3FD35}" destId="{74286899-12C9-4EFC-9AC4-98CF77BA8028}" srcOrd="0" destOrd="0" presId="urn:microsoft.com/office/officeart/2005/8/layout/process1"/>
    <dgm:cxn modelId="{A67010DB-0033-4F59-A1B2-AF10379F64E5}" type="presOf" srcId="{4B8FC87D-D33D-4D60-ACB7-F1E298449FCA}" destId="{41F0E492-2A47-4715-98E3-0164AE7D81B1}" srcOrd="1" destOrd="0" presId="urn:microsoft.com/office/officeart/2005/8/layout/process1"/>
    <dgm:cxn modelId="{DFA03E92-F1BA-419C-8E2B-9425701D6769}" type="presOf" srcId="{4B8FC87D-D33D-4D60-ACB7-F1E298449FCA}" destId="{5A43E64F-4E86-4F9D-94E4-94DD8E43DCA3}" srcOrd="0" destOrd="0" presId="urn:microsoft.com/office/officeart/2005/8/layout/process1"/>
    <dgm:cxn modelId="{A7741EB8-AF2D-4975-ACFB-844D9C1F0460}" type="presParOf" srcId="{8708E956-1D3A-4322-A822-B633DD144AA4}" destId="{0DF64800-D467-4557-A5A3-DFBDE71FEFAA}" srcOrd="0" destOrd="0" presId="urn:microsoft.com/office/officeart/2005/8/layout/process1"/>
    <dgm:cxn modelId="{F377696B-FDF1-4058-8424-3CB631B11DDF}" type="presParOf" srcId="{8708E956-1D3A-4322-A822-B633DD144AA4}" destId="{6C66FBBB-A5B9-41E8-9A78-94ECEC2DDC28}" srcOrd="1" destOrd="0" presId="urn:microsoft.com/office/officeart/2005/8/layout/process1"/>
    <dgm:cxn modelId="{A3233E05-B086-488B-8387-CCE6985F5784}" type="presParOf" srcId="{6C66FBBB-A5B9-41E8-9A78-94ECEC2DDC28}" destId="{73002188-60DB-46F9-8402-668FD1903349}" srcOrd="0" destOrd="0" presId="urn:microsoft.com/office/officeart/2005/8/layout/process1"/>
    <dgm:cxn modelId="{E62A5098-7809-43B4-A301-B1EBDC3DAE76}" type="presParOf" srcId="{8708E956-1D3A-4322-A822-B633DD144AA4}" destId="{560F3E4D-B1B4-4990-A1C2-2C18EBD69754}" srcOrd="2" destOrd="0" presId="urn:microsoft.com/office/officeart/2005/8/layout/process1"/>
    <dgm:cxn modelId="{B1030197-B745-402C-9047-BF31516C36FB}" type="presParOf" srcId="{8708E956-1D3A-4322-A822-B633DD144AA4}" destId="{36AE211C-D760-4CA1-BC16-7056A96313CE}" srcOrd="3" destOrd="0" presId="urn:microsoft.com/office/officeart/2005/8/layout/process1"/>
    <dgm:cxn modelId="{6A3764EC-8B72-4D29-A316-590FA7BED1DC}" type="presParOf" srcId="{36AE211C-D760-4CA1-BC16-7056A96313CE}" destId="{A4AA8BBF-D090-4DE0-BEA6-714AE0F139A7}" srcOrd="0" destOrd="0" presId="urn:microsoft.com/office/officeart/2005/8/layout/process1"/>
    <dgm:cxn modelId="{A8E7B2DA-D246-434C-9CB5-8489844B0058}" type="presParOf" srcId="{8708E956-1D3A-4322-A822-B633DD144AA4}" destId="{44AEFF5D-F9F8-4BD1-B821-61739F342683}" srcOrd="4" destOrd="0" presId="urn:microsoft.com/office/officeart/2005/8/layout/process1"/>
    <dgm:cxn modelId="{82B5A85D-9B2D-4753-B5E1-254FDB23E1CF}" type="presParOf" srcId="{8708E956-1D3A-4322-A822-B633DD144AA4}" destId="{5A43E64F-4E86-4F9D-94E4-94DD8E43DCA3}" srcOrd="5" destOrd="0" presId="urn:microsoft.com/office/officeart/2005/8/layout/process1"/>
    <dgm:cxn modelId="{1D875807-4023-4075-952A-E2CB98D2B832}" type="presParOf" srcId="{5A43E64F-4E86-4F9D-94E4-94DD8E43DCA3}" destId="{41F0E492-2A47-4715-98E3-0164AE7D81B1}" srcOrd="0" destOrd="0" presId="urn:microsoft.com/office/officeart/2005/8/layout/process1"/>
    <dgm:cxn modelId="{79282303-8DBF-4F02-9458-B9E2CD077B50}" type="presParOf" srcId="{8708E956-1D3A-4322-A822-B633DD144AA4}" destId="{136C1AA8-EFDB-48D4-BC36-7E1FCB8897FF}" srcOrd="6" destOrd="0" presId="urn:microsoft.com/office/officeart/2005/8/layout/process1"/>
    <dgm:cxn modelId="{4D86113B-3E06-4468-9901-630F9DD601D2}" type="presParOf" srcId="{8708E956-1D3A-4322-A822-B633DD144AA4}" destId="{2A287E6E-4516-484D-8A36-32B6704F4943}" srcOrd="7" destOrd="0" presId="urn:microsoft.com/office/officeart/2005/8/layout/process1"/>
    <dgm:cxn modelId="{124DA195-34F4-419D-A126-E2FFDA18FA8E}" type="presParOf" srcId="{2A287E6E-4516-484D-8A36-32B6704F4943}" destId="{55EA40FE-1920-4095-A62C-F9E5B208F077}" srcOrd="0" destOrd="0" presId="urn:microsoft.com/office/officeart/2005/8/layout/process1"/>
    <dgm:cxn modelId="{1AFD8ACC-D9CF-466B-8F5B-67FF5659AF56}" type="presParOf" srcId="{8708E956-1D3A-4322-A822-B633DD144AA4}" destId="{74286899-12C9-4EFC-9AC4-98CF77BA802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9D375E-69F6-44E1-8D78-30A968242936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B3691-E349-4841-9926-15B66DB97DBA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Расчет коэффициента широты</a:t>
          </a:r>
          <a:endParaRPr lang="ru-RU" sz="2400" b="1" dirty="0"/>
        </a:p>
      </dgm:t>
    </dgm:pt>
    <dgm:pt modelId="{4BCE72C0-13B9-4CE6-BDF6-2AF7237F4892}" type="parTrans" cxnId="{87E3CDE6-256D-4468-893E-C1E0D0AFB294}">
      <dgm:prSet/>
      <dgm:spPr/>
      <dgm:t>
        <a:bodyPr/>
        <a:lstStyle/>
        <a:p>
          <a:endParaRPr lang="ru-RU"/>
        </a:p>
      </dgm:t>
    </dgm:pt>
    <dgm:pt modelId="{B1200AC5-C5D3-4DCF-8468-7E1FD7148766}" type="sibTrans" cxnId="{87E3CDE6-256D-4468-893E-C1E0D0AFB294}">
      <dgm:prSet/>
      <dgm:spPr/>
      <dgm:t>
        <a:bodyPr/>
        <a:lstStyle/>
        <a:p>
          <a:endParaRPr lang="ru-RU"/>
        </a:p>
      </dgm:t>
    </dgm:pt>
    <dgm:pt modelId="{662FC9A8-64DA-4C02-A839-6A1EDF177C44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Расчет коэффициента полноты</a:t>
          </a:r>
          <a:endParaRPr lang="ru-RU" sz="2400" b="1" dirty="0"/>
        </a:p>
      </dgm:t>
    </dgm:pt>
    <dgm:pt modelId="{BE1D0C7C-1ECF-41FB-B891-3B844AC95C61}" type="parTrans" cxnId="{DBE8B4BC-D06F-48F2-85B7-D56A9D7CB141}">
      <dgm:prSet/>
      <dgm:spPr/>
      <dgm:t>
        <a:bodyPr/>
        <a:lstStyle/>
        <a:p>
          <a:endParaRPr lang="ru-RU"/>
        </a:p>
      </dgm:t>
    </dgm:pt>
    <dgm:pt modelId="{3FE5C7A1-E53E-408D-A133-BB7896F33BEF}" type="sibTrans" cxnId="{DBE8B4BC-D06F-48F2-85B7-D56A9D7CB141}">
      <dgm:prSet/>
      <dgm:spPr/>
      <dgm:t>
        <a:bodyPr/>
        <a:lstStyle/>
        <a:p>
          <a:endParaRPr lang="ru-RU"/>
        </a:p>
      </dgm:t>
    </dgm:pt>
    <dgm:pt modelId="{D5620402-4F6F-487A-BB04-5C8598E7F46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000" b="1" dirty="0" smtClean="0"/>
            <a:t>Расчет коэффициента устойчивости</a:t>
          </a:r>
          <a:endParaRPr lang="ru-RU" sz="2000" b="1" dirty="0"/>
        </a:p>
      </dgm:t>
    </dgm:pt>
    <dgm:pt modelId="{C7514119-E10D-4C53-847C-14E2752C69D9}" type="parTrans" cxnId="{4007FA56-47E6-4DD4-B3BD-4E5BF38AA70E}">
      <dgm:prSet/>
      <dgm:spPr/>
      <dgm:t>
        <a:bodyPr/>
        <a:lstStyle/>
        <a:p>
          <a:endParaRPr lang="ru-RU"/>
        </a:p>
      </dgm:t>
    </dgm:pt>
    <dgm:pt modelId="{6E7DDC3F-905C-487A-9F18-A7C61FE08A03}" type="sibTrans" cxnId="{4007FA56-47E6-4DD4-B3BD-4E5BF38AA70E}">
      <dgm:prSet/>
      <dgm:spPr/>
      <dgm:t>
        <a:bodyPr/>
        <a:lstStyle/>
        <a:p>
          <a:endParaRPr lang="ru-RU"/>
        </a:p>
      </dgm:t>
    </dgm:pt>
    <dgm:pt modelId="{BBAA5869-6716-40C2-A8EF-2F93C58FAAD6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Расчет коэффициента новизны</a:t>
          </a:r>
          <a:endParaRPr lang="ru-RU" sz="2400" b="1" dirty="0"/>
        </a:p>
      </dgm:t>
    </dgm:pt>
    <dgm:pt modelId="{CA0DF097-A03E-47E3-94E8-8DCDE7AD9B95}" type="parTrans" cxnId="{18987EC5-BA57-42FC-A320-38E1AB7FA33F}">
      <dgm:prSet/>
      <dgm:spPr/>
      <dgm:t>
        <a:bodyPr/>
        <a:lstStyle/>
        <a:p>
          <a:endParaRPr lang="ru-RU"/>
        </a:p>
      </dgm:t>
    </dgm:pt>
    <dgm:pt modelId="{012CAEFA-47D7-4C85-9DF2-F467CD59421F}" type="sibTrans" cxnId="{18987EC5-BA57-42FC-A320-38E1AB7FA33F}">
      <dgm:prSet/>
      <dgm:spPr/>
      <dgm:t>
        <a:bodyPr/>
        <a:lstStyle/>
        <a:p>
          <a:endParaRPr lang="ru-RU"/>
        </a:p>
      </dgm:t>
    </dgm:pt>
    <dgm:pt modelId="{D0BAA21B-09F2-4CD5-BB68-70893DD88186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Расчет показателя рациональности. Выводы и рекомендации</a:t>
          </a:r>
          <a:endParaRPr lang="ru-RU" sz="2400" b="1" dirty="0"/>
        </a:p>
      </dgm:t>
    </dgm:pt>
    <dgm:pt modelId="{A37E7829-557A-416C-92A1-922BA33918B6}" type="parTrans" cxnId="{0CA5FD8E-D8F2-4A1D-93D0-935564DF40E4}">
      <dgm:prSet/>
      <dgm:spPr/>
      <dgm:t>
        <a:bodyPr/>
        <a:lstStyle/>
        <a:p>
          <a:endParaRPr lang="ru-RU"/>
        </a:p>
      </dgm:t>
    </dgm:pt>
    <dgm:pt modelId="{A7682E35-C20B-4EE1-8540-F39530235F02}" type="sibTrans" cxnId="{0CA5FD8E-D8F2-4A1D-93D0-935564DF40E4}">
      <dgm:prSet/>
      <dgm:spPr/>
      <dgm:t>
        <a:bodyPr/>
        <a:lstStyle/>
        <a:p>
          <a:endParaRPr lang="ru-RU"/>
        </a:p>
      </dgm:t>
    </dgm:pt>
    <dgm:pt modelId="{376DBDD6-085F-456D-BCC8-1EA87EFED6CF}">
      <dgm:prSet phldrT="[Текст]" custT="1"/>
      <dgm:spPr/>
      <dgm:t>
        <a:bodyPr/>
        <a:lstStyle/>
        <a:p>
          <a:endParaRPr lang="ru-RU" sz="2400" b="1" dirty="0"/>
        </a:p>
      </dgm:t>
    </dgm:pt>
    <dgm:pt modelId="{D334335D-5633-4D82-BF69-EA4F1AF0B97E}" type="parTrans" cxnId="{BC43A884-13A5-4614-BDE0-5466E69EE326}">
      <dgm:prSet/>
      <dgm:spPr/>
      <dgm:t>
        <a:bodyPr/>
        <a:lstStyle/>
        <a:p>
          <a:endParaRPr lang="ru-RU"/>
        </a:p>
      </dgm:t>
    </dgm:pt>
    <dgm:pt modelId="{30EC2895-B3E1-484F-A4FD-2C320E327A65}" type="sibTrans" cxnId="{BC43A884-13A5-4614-BDE0-5466E69EE326}">
      <dgm:prSet/>
      <dgm:spPr/>
      <dgm:t>
        <a:bodyPr/>
        <a:lstStyle/>
        <a:p>
          <a:endParaRPr lang="ru-RU"/>
        </a:p>
      </dgm:t>
    </dgm:pt>
    <dgm:pt modelId="{04E8B4F7-751C-4526-B76C-1A04A5261B41}" type="pres">
      <dgm:prSet presAssocID="{579D375E-69F6-44E1-8D78-30A9682429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53549-B1C1-4DED-9A6D-0940974D2EE4}" type="pres">
      <dgm:prSet presAssocID="{579D375E-69F6-44E1-8D78-30A96824293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6234367-07BB-4C2B-9558-99ED6619BB09}" type="pres">
      <dgm:prSet presAssocID="{579D375E-69F6-44E1-8D78-30A968242936}" presName="FiveNodes_1" presStyleLbl="node1" presStyleIdx="0" presStyleCnt="5" custLinFactNeighborX="1065" custLinFactNeighborY="-16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C93EA-E84E-45E3-ABD8-104AE134A0E8}" type="pres">
      <dgm:prSet presAssocID="{579D375E-69F6-44E1-8D78-30A96824293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9503B-6202-4F98-9C7F-600DE8C5B3CE}" type="pres">
      <dgm:prSet presAssocID="{579D375E-69F6-44E1-8D78-30A96824293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1C72-B676-46FF-A250-BF8DDA5B50A7}" type="pres">
      <dgm:prSet presAssocID="{579D375E-69F6-44E1-8D78-30A96824293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645A9-3D32-4AF7-8BE6-563313AA0D46}" type="pres">
      <dgm:prSet presAssocID="{579D375E-69F6-44E1-8D78-30A96824293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62BD-D0AF-46C5-9ED8-674794A50DE9}" type="pres">
      <dgm:prSet presAssocID="{579D375E-69F6-44E1-8D78-30A96824293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03DE-C400-4EC0-B4A7-2EB78E4AF747}" type="pres">
      <dgm:prSet presAssocID="{579D375E-69F6-44E1-8D78-30A96824293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E424-0F90-43E3-9894-234B2FD862AF}" type="pres">
      <dgm:prSet presAssocID="{579D375E-69F6-44E1-8D78-30A96824293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6C58-D847-4E2A-ACAD-161D2F042FCC}" type="pres">
      <dgm:prSet presAssocID="{579D375E-69F6-44E1-8D78-30A96824293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1372D-0A22-4662-A467-30434EC674C3}" type="pres">
      <dgm:prSet presAssocID="{579D375E-69F6-44E1-8D78-30A96824293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9A68-4641-445B-8DD5-35B62668BBD6}" type="pres">
      <dgm:prSet presAssocID="{579D375E-69F6-44E1-8D78-30A96824293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1F28F-3EBC-40DB-8769-9DF13561EE16}" type="pres">
      <dgm:prSet presAssocID="{579D375E-69F6-44E1-8D78-30A96824293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23A3-CC2E-4A61-A9E9-A4F2EBA7562D}" type="pres">
      <dgm:prSet presAssocID="{579D375E-69F6-44E1-8D78-30A96824293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D8460-E13B-4377-A910-C458DB73EC89}" type="pres">
      <dgm:prSet presAssocID="{579D375E-69F6-44E1-8D78-30A96824293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8B4BC-D06F-48F2-85B7-D56A9D7CB141}" srcId="{579D375E-69F6-44E1-8D78-30A968242936}" destId="{662FC9A8-64DA-4C02-A839-6A1EDF177C44}" srcOrd="1" destOrd="0" parTransId="{BE1D0C7C-1ECF-41FB-B891-3B844AC95C61}" sibTransId="{3FE5C7A1-E53E-408D-A133-BB7896F33BEF}"/>
    <dgm:cxn modelId="{18987EC5-BA57-42FC-A320-38E1AB7FA33F}" srcId="{579D375E-69F6-44E1-8D78-30A968242936}" destId="{BBAA5869-6716-40C2-A8EF-2F93C58FAAD6}" srcOrd="2" destOrd="0" parTransId="{CA0DF097-A03E-47E3-94E8-8DCDE7AD9B95}" sibTransId="{012CAEFA-47D7-4C85-9DF2-F467CD59421F}"/>
    <dgm:cxn modelId="{78784AB9-1459-4852-9AEA-9A9CEAF8B510}" type="presOf" srcId="{6E7DDC3F-905C-487A-9F18-A7C61FE08A03}" destId="{E53E6C58-D847-4E2A-ACAD-161D2F042FCC}" srcOrd="0" destOrd="0" presId="urn:microsoft.com/office/officeart/2005/8/layout/vProcess5"/>
    <dgm:cxn modelId="{7552B04C-D950-49B6-BFA1-6B9C7B73D0D2}" type="presOf" srcId="{BBAA5869-6716-40C2-A8EF-2F93C58FAAD6}" destId="{E749503B-6202-4F98-9C7F-600DE8C5B3CE}" srcOrd="0" destOrd="0" presId="urn:microsoft.com/office/officeart/2005/8/layout/vProcess5"/>
    <dgm:cxn modelId="{4F3189BE-2F01-411B-BFCE-B853FCDF85EC}" type="presOf" srcId="{A7AB3691-E349-4841-9926-15B66DB97DBA}" destId="{B6234367-07BB-4C2B-9558-99ED6619BB09}" srcOrd="0" destOrd="0" presId="urn:microsoft.com/office/officeart/2005/8/layout/vProcess5"/>
    <dgm:cxn modelId="{4957C4C7-B876-45CB-8D6D-D148B5C56EBB}" type="presOf" srcId="{B1200AC5-C5D3-4DCF-8468-7E1FD7148766}" destId="{687562BD-D0AF-46C5-9ED8-674794A50DE9}" srcOrd="0" destOrd="0" presId="urn:microsoft.com/office/officeart/2005/8/layout/vProcess5"/>
    <dgm:cxn modelId="{4A03EC9C-12F2-4FCD-974A-ABA63F2427D0}" type="presOf" srcId="{D0BAA21B-09F2-4CD5-BB68-70893DD88186}" destId="{F96D8460-E13B-4377-A910-C458DB73EC89}" srcOrd="1" destOrd="0" presId="urn:microsoft.com/office/officeart/2005/8/layout/vProcess5"/>
    <dgm:cxn modelId="{DD7C86D1-264D-44F1-9E50-7FFC1231DE1B}" type="presOf" srcId="{662FC9A8-64DA-4C02-A839-6A1EDF177C44}" destId="{9B4E9A68-4641-445B-8DD5-35B62668BBD6}" srcOrd="1" destOrd="0" presId="urn:microsoft.com/office/officeart/2005/8/layout/vProcess5"/>
    <dgm:cxn modelId="{F541DA1A-81E6-42A1-96CA-27C0FD2C574D}" type="presOf" srcId="{3FE5C7A1-E53E-408D-A133-BB7896F33BEF}" destId="{C6EE03DE-C400-4EC0-B4A7-2EB78E4AF747}" srcOrd="0" destOrd="0" presId="urn:microsoft.com/office/officeart/2005/8/layout/vProcess5"/>
    <dgm:cxn modelId="{D9467681-D6B2-45F0-A6F8-B9D041606891}" type="presOf" srcId="{D5620402-4F6F-487A-BB04-5C8598E7F46C}" destId="{27961C72-B676-46FF-A250-BF8DDA5B50A7}" srcOrd="0" destOrd="0" presId="urn:microsoft.com/office/officeart/2005/8/layout/vProcess5"/>
    <dgm:cxn modelId="{4D761BBB-672E-413D-84E8-3B052C8E1047}" type="presOf" srcId="{D5620402-4F6F-487A-BB04-5C8598E7F46C}" destId="{6E3523A3-CC2E-4A61-A9E9-A4F2EBA7562D}" srcOrd="1" destOrd="0" presId="urn:microsoft.com/office/officeart/2005/8/layout/vProcess5"/>
    <dgm:cxn modelId="{C213071A-2532-4393-9F4C-16B3B4F19B51}" type="presOf" srcId="{BBAA5869-6716-40C2-A8EF-2F93C58FAAD6}" destId="{2F31F28F-3EBC-40DB-8769-9DF13561EE16}" srcOrd="1" destOrd="0" presId="urn:microsoft.com/office/officeart/2005/8/layout/vProcess5"/>
    <dgm:cxn modelId="{0CA5FD8E-D8F2-4A1D-93D0-935564DF40E4}" srcId="{579D375E-69F6-44E1-8D78-30A968242936}" destId="{D0BAA21B-09F2-4CD5-BB68-70893DD88186}" srcOrd="4" destOrd="0" parTransId="{A37E7829-557A-416C-92A1-922BA33918B6}" sibTransId="{A7682E35-C20B-4EE1-8540-F39530235F02}"/>
    <dgm:cxn modelId="{DCDB1270-D788-43F1-9B5E-10BCDB168863}" type="presOf" srcId="{A7AB3691-E349-4841-9926-15B66DB97DBA}" destId="{8CB1372D-0A22-4662-A467-30434EC674C3}" srcOrd="1" destOrd="0" presId="urn:microsoft.com/office/officeart/2005/8/layout/vProcess5"/>
    <dgm:cxn modelId="{1ED55F33-EC6A-4C63-9295-EEDE2172B63D}" type="presOf" srcId="{D0BAA21B-09F2-4CD5-BB68-70893DD88186}" destId="{1C2645A9-3D32-4AF7-8BE6-563313AA0D46}" srcOrd="0" destOrd="0" presId="urn:microsoft.com/office/officeart/2005/8/layout/vProcess5"/>
    <dgm:cxn modelId="{C4CB5CCB-268E-4769-9129-F5740E5195F1}" type="presOf" srcId="{662FC9A8-64DA-4C02-A839-6A1EDF177C44}" destId="{71CC93EA-E84E-45E3-ABD8-104AE134A0E8}" srcOrd="0" destOrd="0" presId="urn:microsoft.com/office/officeart/2005/8/layout/vProcess5"/>
    <dgm:cxn modelId="{87E3CDE6-256D-4468-893E-C1E0D0AFB294}" srcId="{579D375E-69F6-44E1-8D78-30A968242936}" destId="{A7AB3691-E349-4841-9926-15B66DB97DBA}" srcOrd="0" destOrd="0" parTransId="{4BCE72C0-13B9-4CE6-BDF6-2AF7237F4892}" sibTransId="{B1200AC5-C5D3-4DCF-8468-7E1FD7148766}"/>
    <dgm:cxn modelId="{7516E0E9-C6CE-4372-BF42-7226D3160628}" type="presOf" srcId="{012CAEFA-47D7-4C85-9DF2-F467CD59421F}" destId="{E56FE424-0F90-43E3-9894-234B2FD862AF}" srcOrd="0" destOrd="0" presId="urn:microsoft.com/office/officeart/2005/8/layout/vProcess5"/>
    <dgm:cxn modelId="{4007FA56-47E6-4DD4-B3BD-4E5BF38AA70E}" srcId="{579D375E-69F6-44E1-8D78-30A968242936}" destId="{D5620402-4F6F-487A-BB04-5C8598E7F46C}" srcOrd="3" destOrd="0" parTransId="{C7514119-E10D-4C53-847C-14E2752C69D9}" sibTransId="{6E7DDC3F-905C-487A-9F18-A7C61FE08A03}"/>
    <dgm:cxn modelId="{BC43A884-13A5-4614-BDE0-5466E69EE326}" srcId="{579D375E-69F6-44E1-8D78-30A968242936}" destId="{376DBDD6-085F-456D-BCC8-1EA87EFED6CF}" srcOrd="5" destOrd="0" parTransId="{D334335D-5633-4D82-BF69-EA4F1AF0B97E}" sibTransId="{30EC2895-B3E1-484F-A4FD-2C320E327A65}"/>
    <dgm:cxn modelId="{A93CCAAC-D399-4855-B260-3D6BD54D63B7}" type="presOf" srcId="{579D375E-69F6-44E1-8D78-30A968242936}" destId="{04E8B4F7-751C-4526-B76C-1A04A5261B41}" srcOrd="0" destOrd="0" presId="urn:microsoft.com/office/officeart/2005/8/layout/vProcess5"/>
    <dgm:cxn modelId="{DB93B379-6491-4853-9850-2ED84E55AA7D}" type="presParOf" srcId="{04E8B4F7-751C-4526-B76C-1A04A5261B41}" destId="{1CD53549-B1C1-4DED-9A6D-0940974D2EE4}" srcOrd="0" destOrd="0" presId="urn:microsoft.com/office/officeart/2005/8/layout/vProcess5"/>
    <dgm:cxn modelId="{2B9C6F7F-15E1-4E86-BB51-5BD88BC983AF}" type="presParOf" srcId="{04E8B4F7-751C-4526-B76C-1A04A5261B41}" destId="{B6234367-07BB-4C2B-9558-99ED6619BB09}" srcOrd="1" destOrd="0" presId="urn:microsoft.com/office/officeart/2005/8/layout/vProcess5"/>
    <dgm:cxn modelId="{D2FBC289-A9E4-4EB1-89D4-37E34CD951A1}" type="presParOf" srcId="{04E8B4F7-751C-4526-B76C-1A04A5261B41}" destId="{71CC93EA-E84E-45E3-ABD8-104AE134A0E8}" srcOrd="2" destOrd="0" presId="urn:microsoft.com/office/officeart/2005/8/layout/vProcess5"/>
    <dgm:cxn modelId="{982561CA-24BB-4D3D-9FDA-09BC1DF3B061}" type="presParOf" srcId="{04E8B4F7-751C-4526-B76C-1A04A5261B41}" destId="{E749503B-6202-4F98-9C7F-600DE8C5B3CE}" srcOrd="3" destOrd="0" presId="urn:microsoft.com/office/officeart/2005/8/layout/vProcess5"/>
    <dgm:cxn modelId="{34B912E7-1D33-4B22-BF39-1203A16E1B83}" type="presParOf" srcId="{04E8B4F7-751C-4526-B76C-1A04A5261B41}" destId="{27961C72-B676-46FF-A250-BF8DDA5B50A7}" srcOrd="4" destOrd="0" presId="urn:microsoft.com/office/officeart/2005/8/layout/vProcess5"/>
    <dgm:cxn modelId="{E751BA16-C8CB-4450-BA3F-D3D786F5CF7D}" type="presParOf" srcId="{04E8B4F7-751C-4526-B76C-1A04A5261B41}" destId="{1C2645A9-3D32-4AF7-8BE6-563313AA0D46}" srcOrd="5" destOrd="0" presId="urn:microsoft.com/office/officeart/2005/8/layout/vProcess5"/>
    <dgm:cxn modelId="{CC3224D1-95C5-4D7C-9D4E-497FB0CFF734}" type="presParOf" srcId="{04E8B4F7-751C-4526-B76C-1A04A5261B41}" destId="{687562BD-D0AF-46C5-9ED8-674794A50DE9}" srcOrd="6" destOrd="0" presId="urn:microsoft.com/office/officeart/2005/8/layout/vProcess5"/>
    <dgm:cxn modelId="{0C4E0618-1ABE-4619-8362-A2E316D30B55}" type="presParOf" srcId="{04E8B4F7-751C-4526-B76C-1A04A5261B41}" destId="{C6EE03DE-C400-4EC0-B4A7-2EB78E4AF747}" srcOrd="7" destOrd="0" presId="urn:microsoft.com/office/officeart/2005/8/layout/vProcess5"/>
    <dgm:cxn modelId="{3957AB0C-EDA5-4395-A4F9-89A88D12CCC5}" type="presParOf" srcId="{04E8B4F7-751C-4526-B76C-1A04A5261B41}" destId="{E56FE424-0F90-43E3-9894-234B2FD862AF}" srcOrd="8" destOrd="0" presId="urn:microsoft.com/office/officeart/2005/8/layout/vProcess5"/>
    <dgm:cxn modelId="{FD1BF13F-789B-4F09-B574-017A15F87584}" type="presParOf" srcId="{04E8B4F7-751C-4526-B76C-1A04A5261B41}" destId="{E53E6C58-D847-4E2A-ACAD-161D2F042FCC}" srcOrd="9" destOrd="0" presId="urn:microsoft.com/office/officeart/2005/8/layout/vProcess5"/>
    <dgm:cxn modelId="{FD73F15C-B59B-4DD3-8C5F-73CA9F550BDC}" type="presParOf" srcId="{04E8B4F7-751C-4526-B76C-1A04A5261B41}" destId="{8CB1372D-0A22-4662-A467-30434EC674C3}" srcOrd="10" destOrd="0" presId="urn:microsoft.com/office/officeart/2005/8/layout/vProcess5"/>
    <dgm:cxn modelId="{EA466F66-5546-4201-9A92-2DF14CC5EC96}" type="presParOf" srcId="{04E8B4F7-751C-4526-B76C-1A04A5261B41}" destId="{9B4E9A68-4641-445B-8DD5-35B62668BBD6}" srcOrd="11" destOrd="0" presId="urn:microsoft.com/office/officeart/2005/8/layout/vProcess5"/>
    <dgm:cxn modelId="{B26FE89F-8281-484E-A293-2FC054E7E2D5}" type="presParOf" srcId="{04E8B4F7-751C-4526-B76C-1A04A5261B41}" destId="{2F31F28F-3EBC-40DB-8769-9DF13561EE16}" srcOrd="12" destOrd="0" presId="urn:microsoft.com/office/officeart/2005/8/layout/vProcess5"/>
    <dgm:cxn modelId="{AA036F10-5248-4117-81D0-DD1812F70E1C}" type="presParOf" srcId="{04E8B4F7-751C-4526-B76C-1A04A5261B41}" destId="{6E3523A3-CC2E-4A61-A9E9-A4F2EBA7562D}" srcOrd="13" destOrd="0" presId="urn:microsoft.com/office/officeart/2005/8/layout/vProcess5"/>
    <dgm:cxn modelId="{6DEADC50-1318-4D20-A09D-75E0571FAF18}" type="presParOf" srcId="{04E8B4F7-751C-4526-B76C-1A04A5261B41}" destId="{F96D8460-E13B-4377-A910-C458DB73EC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9D375E-69F6-44E1-8D78-30A968242936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B3691-E349-4841-9926-15B66DB97DBA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Данные о реализации за данный и предыдущий периоды</a:t>
          </a:r>
          <a:endParaRPr lang="ru-RU" sz="2400" b="1" dirty="0"/>
        </a:p>
      </dgm:t>
    </dgm:pt>
    <dgm:pt modelId="{4BCE72C0-13B9-4CE6-BDF6-2AF7237F4892}" type="parTrans" cxnId="{87E3CDE6-256D-4468-893E-C1E0D0AFB294}">
      <dgm:prSet/>
      <dgm:spPr/>
      <dgm:t>
        <a:bodyPr/>
        <a:lstStyle/>
        <a:p>
          <a:endParaRPr lang="ru-RU"/>
        </a:p>
      </dgm:t>
    </dgm:pt>
    <dgm:pt modelId="{B1200AC5-C5D3-4DCF-8468-7E1FD7148766}" type="sibTrans" cxnId="{87E3CDE6-256D-4468-893E-C1E0D0AFB294}">
      <dgm:prSet/>
      <dgm:spPr/>
      <dgm:t>
        <a:bodyPr/>
        <a:lstStyle/>
        <a:p>
          <a:endParaRPr lang="ru-RU"/>
        </a:p>
      </dgm:t>
    </dgm:pt>
    <dgm:pt modelId="{662FC9A8-64DA-4C02-A839-6A1EDF177C44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Рассчитать долю в продажах каждого ЛП</a:t>
          </a:r>
          <a:endParaRPr lang="ru-RU" sz="2400" b="1" dirty="0"/>
        </a:p>
      </dgm:t>
    </dgm:pt>
    <dgm:pt modelId="{BE1D0C7C-1ECF-41FB-B891-3B844AC95C61}" type="parTrans" cxnId="{DBE8B4BC-D06F-48F2-85B7-D56A9D7CB141}">
      <dgm:prSet/>
      <dgm:spPr/>
      <dgm:t>
        <a:bodyPr/>
        <a:lstStyle/>
        <a:p>
          <a:endParaRPr lang="ru-RU"/>
        </a:p>
      </dgm:t>
    </dgm:pt>
    <dgm:pt modelId="{3FE5C7A1-E53E-408D-A133-BB7896F33BEF}" type="sibTrans" cxnId="{DBE8B4BC-D06F-48F2-85B7-D56A9D7CB141}">
      <dgm:prSet/>
      <dgm:spPr/>
      <dgm:t>
        <a:bodyPr/>
        <a:lstStyle/>
        <a:p>
          <a:endParaRPr lang="ru-RU"/>
        </a:p>
      </dgm:t>
    </dgm:pt>
    <dgm:pt modelId="{D5620402-4F6F-487A-BB04-5C8598E7F46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Распределить ЛП по матрице  по показателям </a:t>
          </a:r>
          <a:r>
            <a:rPr lang="ru-RU" sz="2000" b="1" dirty="0" smtClean="0"/>
            <a:t>доля в продажах/темп прироста продаж</a:t>
          </a:r>
          <a:endParaRPr lang="ru-RU" sz="2000" b="1" dirty="0"/>
        </a:p>
      </dgm:t>
    </dgm:pt>
    <dgm:pt modelId="{C7514119-E10D-4C53-847C-14E2752C69D9}" type="parTrans" cxnId="{4007FA56-47E6-4DD4-B3BD-4E5BF38AA70E}">
      <dgm:prSet/>
      <dgm:spPr/>
      <dgm:t>
        <a:bodyPr/>
        <a:lstStyle/>
        <a:p>
          <a:endParaRPr lang="ru-RU"/>
        </a:p>
      </dgm:t>
    </dgm:pt>
    <dgm:pt modelId="{6E7DDC3F-905C-487A-9F18-A7C61FE08A03}" type="sibTrans" cxnId="{4007FA56-47E6-4DD4-B3BD-4E5BF38AA70E}">
      <dgm:prSet/>
      <dgm:spPr/>
      <dgm:t>
        <a:bodyPr/>
        <a:lstStyle/>
        <a:p>
          <a:endParaRPr lang="ru-RU"/>
        </a:p>
      </dgm:t>
    </dgm:pt>
    <dgm:pt modelId="{BBAA5869-6716-40C2-A8EF-2F93C58FAAD6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Рассчитать темп прироста продаж для каждого ЛП</a:t>
          </a:r>
          <a:endParaRPr lang="ru-RU" sz="2400" b="1" dirty="0"/>
        </a:p>
      </dgm:t>
    </dgm:pt>
    <dgm:pt modelId="{CA0DF097-A03E-47E3-94E8-8DCDE7AD9B95}" type="parTrans" cxnId="{18987EC5-BA57-42FC-A320-38E1AB7FA33F}">
      <dgm:prSet/>
      <dgm:spPr/>
      <dgm:t>
        <a:bodyPr/>
        <a:lstStyle/>
        <a:p>
          <a:endParaRPr lang="ru-RU"/>
        </a:p>
      </dgm:t>
    </dgm:pt>
    <dgm:pt modelId="{012CAEFA-47D7-4C85-9DF2-F467CD59421F}" type="sibTrans" cxnId="{18987EC5-BA57-42FC-A320-38E1AB7FA33F}">
      <dgm:prSet/>
      <dgm:spPr/>
      <dgm:t>
        <a:bodyPr/>
        <a:lstStyle/>
        <a:p>
          <a:endParaRPr lang="ru-RU"/>
        </a:p>
      </dgm:t>
    </dgm:pt>
    <dgm:pt modelId="{D0BAA21B-09F2-4CD5-BB68-70893DD88186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/>
            <a:t>Выводы и рекомендации</a:t>
          </a:r>
          <a:endParaRPr lang="ru-RU" sz="2400" b="1" dirty="0"/>
        </a:p>
      </dgm:t>
    </dgm:pt>
    <dgm:pt modelId="{A37E7829-557A-416C-92A1-922BA33918B6}" type="parTrans" cxnId="{0CA5FD8E-D8F2-4A1D-93D0-935564DF40E4}">
      <dgm:prSet/>
      <dgm:spPr/>
      <dgm:t>
        <a:bodyPr/>
        <a:lstStyle/>
        <a:p>
          <a:endParaRPr lang="ru-RU"/>
        </a:p>
      </dgm:t>
    </dgm:pt>
    <dgm:pt modelId="{A7682E35-C20B-4EE1-8540-F39530235F02}" type="sibTrans" cxnId="{0CA5FD8E-D8F2-4A1D-93D0-935564DF40E4}">
      <dgm:prSet/>
      <dgm:spPr/>
      <dgm:t>
        <a:bodyPr/>
        <a:lstStyle/>
        <a:p>
          <a:endParaRPr lang="ru-RU"/>
        </a:p>
      </dgm:t>
    </dgm:pt>
    <dgm:pt modelId="{04E8B4F7-751C-4526-B76C-1A04A5261B41}" type="pres">
      <dgm:prSet presAssocID="{579D375E-69F6-44E1-8D78-30A9682429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53549-B1C1-4DED-9A6D-0940974D2EE4}" type="pres">
      <dgm:prSet presAssocID="{579D375E-69F6-44E1-8D78-30A96824293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6234367-07BB-4C2B-9558-99ED6619BB09}" type="pres">
      <dgm:prSet presAssocID="{579D375E-69F6-44E1-8D78-30A968242936}" presName="FiveNodes_1" presStyleLbl="node1" presStyleIdx="0" presStyleCnt="5" custLinFactNeighborX="1065" custLinFactNeighborY="-16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C93EA-E84E-45E3-ABD8-104AE134A0E8}" type="pres">
      <dgm:prSet presAssocID="{579D375E-69F6-44E1-8D78-30A96824293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9503B-6202-4F98-9C7F-600DE8C5B3CE}" type="pres">
      <dgm:prSet presAssocID="{579D375E-69F6-44E1-8D78-30A96824293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1C72-B676-46FF-A250-BF8DDA5B50A7}" type="pres">
      <dgm:prSet presAssocID="{579D375E-69F6-44E1-8D78-30A96824293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645A9-3D32-4AF7-8BE6-563313AA0D46}" type="pres">
      <dgm:prSet presAssocID="{579D375E-69F6-44E1-8D78-30A96824293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62BD-D0AF-46C5-9ED8-674794A50DE9}" type="pres">
      <dgm:prSet presAssocID="{579D375E-69F6-44E1-8D78-30A96824293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03DE-C400-4EC0-B4A7-2EB78E4AF747}" type="pres">
      <dgm:prSet presAssocID="{579D375E-69F6-44E1-8D78-30A96824293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E424-0F90-43E3-9894-234B2FD862AF}" type="pres">
      <dgm:prSet presAssocID="{579D375E-69F6-44E1-8D78-30A96824293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6C58-D847-4E2A-ACAD-161D2F042FCC}" type="pres">
      <dgm:prSet presAssocID="{579D375E-69F6-44E1-8D78-30A96824293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1372D-0A22-4662-A467-30434EC674C3}" type="pres">
      <dgm:prSet presAssocID="{579D375E-69F6-44E1-8D78-30A96824293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9A68-4641-445B-8DD5-35B62668BBD6}" type="pres">
      <dgm:prSet presAssocID="{579D375E-69F6-44E1-8D78-30A96824293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1F28F-3EBC-40DB-8769-9DF13561EE16}" type="pres">
      <dgm:prSet presAssocID="{579D375E-69F6-44E1-8D78-30A96824293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23A3-CC2E-4A61-A9E9-A4F2EBA7562D}" type="pres">
      <dgm:prSet presAssocID="{579D375E-69F6-44E1-8D78-30A96824293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D8460-E13B-4377-A910-C458DB73EC89}" type="pres">
      <dgm:prSet presAssocID="{579D375E-69F6-44E1-8D78-30A96824293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1250E-02A0-4321-BDAD-CD70D269E575}" type="presOf" srcId="{579D375E-69F6-44E1-8D78-30A968242936}" destId="{04E8B4F7-751C-4526-B76C-1A04A5261B41}" srcOrd="0" destOrd="0" presId="urn:microsoft.com/office/officeart/2005/8/layout/vProcess5"/>
    <dgm:cxn modelId="{F372CE61-DC55-45DB-BC3C-AF002269E725}" type="presOf" srcId="{B1200AC5-C5D3-4DCF-8468-7E1FD7148766}" destId="{687562BD-D0AF-46C5-9ED8-674794A50DE9}" srcOrd="0" destOrd="0" presId="urn:microsoft.com/office/officeart/2005/8/layout/vProcess5"/>
    <dgm:cxn modelId="{44B43FFF-DB91-466E-9E2C-CEAED4DF8380}" type="presOf" srcId="{662FC9A8-64DA-4C02-A839-6A1EDF177C44}" destId="{71CC93EA-E84E-45E3-ABD8-104AE134A0E8}" srcOrd="0" destOrd="0" presId="urn:microsoft.com/office/officeart/2005/8/layout/vProcess5"/>
    <dgm:cxn modelId="{E5246583-EFA9-4038-BD78-2A0F77A22729}" type="presOf" srcId="{D5620402-4F6F-487A-BB04-5C8598E7F46C}" destId="{6E3523A3-CC2E-4A61-A9E9-A4F2EBA7562D}" srcOrd="1" destOrd="0" presId="urn:microsoft.com/office/officeart/2005/8/layout/vProcess5"/>
    <dgm:cxn modelId="{9D284751-6FB3-44AC-AE61-3586E8BFFB24}" type="presOf" srcId="{BBAA5869-6716-40C2-A8EF-2F93C58FAAD6}" destId="{2F31F28F-3EBC-40DB-8769-9DF13561EE16}" srcOrd="1" destOrd="0" presId="urn:microsoft.com/office/officeart/2005/8/layout/vProcess5"/>
    <dgm:cxn modelId="{4007FA56-47E6-4DD4-B3BD-4E5BF38AA70E}" srcId="{579D375E-69F6-44E1-8D78-30A968242936}" destId="{D5620402-4F6F-487A-BB04-5C8598E7F46C}" srcOrd="3" destOrd="0" parTransId="{C7514119-E10D-4C53-847C-14E2752C69D9}" sibTransId="{6E7DDC3F-905C-487A-9F18-A7C61FE08A03}"/>
    <dgm:cxn modelId="{C10037C7-E8D0-4BA1-BBE5-2816F704A5AD}" type="presOf" srcId="{A7AB3691-E349-4841-9926-15B66DB97DBA}" destId="{8CB1372D-0A22-4662-A467-30434EC674C3}" srcOrd="1" destOrd="0" presId="urn:microsoft.com/office/officeart/2005/8/layout/vProcess5"/>
    <dgm:cxn modelId="{0BC3512A-A762-43FC-BD64-7EAE05D5ECE2}" type="presOf" srcId="{D0BAA21B-09F2-4CD5-BB68-70893DD88186}" destId="{F96D8460-E13B-4377-A910-C458DB73EC89}" srcOrd="1" destOrd="0" presId="urn:microsoft.com/office/officeart/2005/8/layout/vProcess5"/>
    <dgm:cxn modelId="{059D39BB-EE2F-4F5B-A9C5-C97A63B8181B}" type="presOf" srcId="{D5620402-4F6F-487A-BB04-5C8598E7F46C}" destId="{27961C72-B676-46FF-A250-BF8DDA5B50A7}" srcOrd="0" destOrd="0" presId="urn:microsoft.com/office/officeart/2005/8/layout/vProcess5"/>
    <dgm:cxn modelId="{16DEADFC-8977-426E-9ACC-0ADE4DBBB0FC}" type="presOf" srcId="{D0BAA21B-09F2-4CD5-BB68-70893DD88186}" destId="{1C2645A9-3D32-4AF7-8BE6-563313AA0D46}" srcOrd="0" destOrd="0" presId="urn:microsoft.com/office/officeart/2005/8/layout/vProcess5"/>
    <dgm:cxn modelId="{18987EC5-BA57-42FC-A320-38E1AB7FA33F}" srcId="{579D375E-69F6-44E1-8D78-30A968242936}" destId="{BBAA5869-6716-40C2-A8EF-2F93C58FAAD6}" srcOrd="2" destOrd="0" parTransId="{CA0DF097-A03E-47E3-94E8-8DCDE7AD9B95}" sibTransId="{012CAEFA-47D7-4C85-9DF2-F467CD59421F}"/>
    <dgm:cxn modelId="{7D094051-A837-4B52-9520-466644D121D6}" type="presOf" srcId="{BBAA5869-6716-40C2-A8EF-2F93C58FAAD6}" destId="{E749503B-6202-4F98-9C7F-600DE8C5B3CE}" srcOrd="0" destOrd="0" presId="urn:microsoft.com/office/officeart/2005/8/layout/vProcess5"/>
    <dgm:cxn modelId="{DE07F440-13A8-4CD4-9F17-F93350B6B0FE}" type="presOf" srcId="{6E7DDC3F-905C-487A-9F18-A7C61FE08A03}" destId="{E53E6C58-D847-4E2A-ACAD-161D2F042FCC}" srcOrd="0" destOrd="0" presId="urn:microsoft.com/office/officeart/2005/8/layout/vProcess5"/>
    <dgm:cxn modelId="{0CA5FD8E-D8F2-4A1D-93D0-935564DF40E4}" srcId="{579D375E-69F6-44E1-8D78-30A968242936}" destId="{D0BAA21B-09F2-4CD5-BB68-70893DD88186}" srcOrd="4" destOrd="0" parTransId="{A37E7829-557A-416C-92A1-922BA33918B6}" sibTransId="{A7682E35-C20B-4EE1-8540-F39530235F02}"/>
    <dgm:cxn modelId="{1C3AA3D9-45A9-400C-8900-DF7D6C0E7BAD}" type="presOf" srcId="{012CAEFA-47D7-4C85-9DF2-F467CD59421F}" destId="{E56FE424-0F90-43E3-9894-234B2FD862AF}" srcOrd="0" destOrd="0" presId="urn:microsoft.com/office/officeart/2005/8/layout/vProcess5"/>
    <dgm:cxn modelId="{BDC2C0CA-8AE3-4B35-AE2A-76CABDE83B11}" type="presOf" srcId="{3FE5C7A1-E53E-408D-A133-BB7896F33BEF}" destId="{C6EE03DE-C400-4EC0-B4A7-2EB78E4AF747}" srcOrd="0" destOrd="0" presId="urn:microsoft.com/office/officeart/2005/8/layout/vProcess5"/>
    <dgm:cxn modelId="{87E3CDE6-256D-4468-893E-C1E0D0AFB294}" srcId="{579D375E-69F6-44E1-8D78-30A968242936}" destId="{A7AB3691-E349-4841-9926-15B66DB97DBA}" srcOrd="0" destOrd="0" parTransId="{4BCE72C0-13B9-4CE6-BDF6-2AF7237F4892}" sibTransId="{B1200AC5-C5D3-4DCF-8468-7E1FD7148766}"/>
    <dgm:cxn modelId="{DBE8B4BC-D06F-48F2-85B7-D56A9D7CB141}" srcId="{579D375E-69F6-44E1-8D78-30A968242936}" destId="{662FC9A8-64DA-4C02-A839-6A1EDF177C44}" srcOrd="1" destOrd="0" parTransId="{BE1D0C7C-1ECF-41FB-B891-3B844AC95C61}" sibTransId="{3FE5C7A1-E53E-408D-A133-BB7896F33BEF}"/>
    <dgm:cxn modelId="{8F06AB24-73B3-4FC6-8F0B-C72ED8108F30}" type="presOf" srcId="{662FC9A8-64DA-4C02-A839-6A1EDF177C44}" destId="{9B4E9A68-4641-445B-8DD5-35B62668BBD6}" srcOrd="1" destOrd="0" presId="urn:microsoft.com/office/officeart/2005/8/layout/vProcess5"/>
    <dgm:cxn modelId="{F862F2B4-6FD0-44E8-BB52-321DC6D5127F}" type="presOf" srcId="{A7AB3691-E349-4841-9926-15B66DB97DBA}" destId="{B6234367-07BB-4C2B-9558-99ED6619BB09}" srcOrd="0" destOrd="0" presId="urn:microsoft.com/office/officeart/2005/8/layout/vProcess5"/>
    <dgm:cxn modelId="{A0AF68F5-FEA2-4C47-B843-7776FF9C41AD}" type="presParOf" srcId="{04E8B4F7-751C-4526-B76C-1A04A5261B41}" destId="{1CD53549-B1C1-4DED-9A6D-0940974D2EE4}" srcOrd="0" destOrd="0" presId="urn:microsoft.com/office/officeart/2005/8/layout/vProcess5"/>
    <dgm:cxn modelId="{B9CF2775-5571-4E4D-A727-8109BAAAE677}" type="presParOf" srcId="{04E8B4F7-751C-4526-B76C-1A04A5261B41}" destId="{B6234367-07BB-4C2B-9558-99ED6619BB09}" srcOrd="1" destOrd="0" presId="urn:microsoft.com/office/officeart/2005/8/layout/vProcess5"/>
    <dgm:cxn modelId="{48563ABB-40FC-420C-9064-5B0D9F8BE92E}" type="presParOf" srcId="{04E8B4F7-751C-4526-B76C-1A04A5261B41}" destId="{71CC93EA-E84E-45E3-ABD8-104AE134A0E8}" srcOrd="2" destOrd="0" presId="urn:microsoft.com/office/officeart/2005/8/layout/vProcess5"/>
    <dgm:cxn modelId="{63556358-5D06-4FA7-B099-FED4FCD92D06}" type="presParOf" srcId="{04E8B4F7-751C-4526-B76C-1A04A5261B41}" destId="{E749503B-6202-4F98-9C7F-600DE8C5B3CE}" srcOrd="3" destOrd="0" presId="urn:microsoft.com/office/officeart/2005/8/layout/vProcess5"/>
    <dgm:cxn modelId="{E4059A4A-2203-4FED-B7F9-438CC22386A0}" type="presParOf" srcId="{04E8B4F7-751C-4526-B76C-1A04A5261B41}" destId="{27961C72-B676-46FF-A250-BF8DDA5B50A7}" srcOrd="4" destOrd="0" presId="urn:microsoft.com/office/officeart/2005/8/layout/vProcess5"/>
    <dgm:cxn modelId="{86A706F1-7E6A-475A-902B-A34C7983576A}" type="presParOf" srcId="{04E8B4F7-751C-4526-B76C-1A04A5261B41}" destId="{1C2645A9-3D32-4AF7-8BE6-563313AA0D46}" srcOrd="5" destOrd="0" presId="urn:microsoft.com/office/officeart/2005/8/layout/vProcess5"/>
    <dgm:cxn modelId="{AD96E90D-255A-4796-B596-D69F40D5F4A7}" type="presParOf" srcId="{04E8B4F7-751C-4526-B76C-1A04A5261B41}" destId="{687562BD-D0AF-46C5-9ED8-674794A50DE9}" srcOrd="6" destOrd="0" presId="urn:microsoft.com/office/officeart/2005/8/layout/vProcess5"/>
    <dgm:cxn modelId="{EF0C48B5-3C98-4840-8985-1A0DF6469DA2}" type="presParOf" srcId="{04E8B4F7-751C-4526-B76C-1A04A5261B41}" destId="{C6EE03DE-C400-4EC0-B4A7-2EB78E4AF747}" srcOrd="7" destOrd="0" presId="urn:microsoft.com/office/officeart/2005/8/layout/vProcess5"/>
    <dgm:cxn modelId="{3848EEF3-9DF7-48C2-907B-92AAFE4499A3}" type="presParOf" srcId="{04E8B4F7-751C-4526-B76C-1A04A5261B41}" destId="{E56FE424-0F90-43E3-9894-234B2FD862AF}" srcOrd="8" destOrd="0" presId="urn:microsoft.com/office/officeart/2005/8/layout/vProcess5"/>
    <dgm:cxn modelId="{33E119E0-FEC7-4BF5-A73F-8C2C50AE092A}" type="presParOf" srcId="{04E8B4F7-751C-4526-B76C-1A04A5261B41}" destId="{E53E6C58-D847-4E2A-ACAD-161D2F042FCC}" srcOrd="9" destOrd="0" presId="urn:microsoft.com/office/officeart/2005/8/layout/vProcess5"/>
    <dgm:cxn modelId="{F356EF2F-54EF-425C-9C2F-6C992EA938D6}" type="presParOf" srcId="{04E8B4F7-751C-4526-B76C-1A04A5261B41}" destId="{8CB1372D-0A22-4662-A467-30434EC674C3}" srcOrd="10" destOrd="0" presId="urn:microsoft.com/office/officeart/2005/8/layout/vProcess5"/>
    <dgm:cxn modelId="{68CEC742-D86F-4AE4-9BFF-B7B1D1A465A6}" type="presParOf" srcId="{04E8B4F7-751C-4526-B76C-1A04A5261B41}" destId="{9B4E9A68-4641-445B-8DD5-35B62668BBD6}" srcOrd="11" destOrd="0" presId="urn:microsoft.com/office/officeart/2005/8/layout/vProcess5"/>
    <dgm:cxn modelId="{212EF27F-0538-48F5-ABFF-CF8D9617148A}" type="presParOf" srcId="{04E8B4F7-751C-4526-B76C-1A04A5261B41}" destId="{2F31F28F-3EBC-40DB-8769-9DF13561EE16}" srcOrd="12" destOrd="0" presId="urn:microsoft.com/office/officeart/2005/8/layout/vProcess5"/>
    <dgm:cxn modelId="{E240FCBF-DFAB-4B6D-81A9-7F5D3B346696}" type="presParOf" srcId="{04E8B4F7-751C-4526-B76C-1A04A5261B41}" destId="{6E3523A3-CC2E-4A61-A9E9-A4F2EBA7562D}" srcOrd="13" destOrd="0" presId="urn:microsoft.com/office/officeart/2005/8/layout/vProcess5"/>
    <dgm:cxn modelId="{64D0018B-0FE3-4235-BFC5-ED8AF05B3E85}" type="presParOf" srcId="{04E8B4F7-751C-4526-B76C-1A04A5261B41}" destId="{F96D8460-E13B-4377-A910-C458DB73EC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26E5CB-2169-470F-99DF-6DD7C7815E00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18BD7-FFCF-45F8-8D88-DD117F20AAEF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baseline="0" dirty="0" smtClean="0">
              <a:latin typeface="Calibri" pitchFamily="34" charset="0"/>
            </a:rPr>
            <a:t>Данные о реализации ЛП за определенный период</a:t>
          </a:r>
          <a:endParaRPr lang="ru-RU" sz="2400" b="1" baseline="0" dirty="0">
            <a:latin typeface="Calibri" pitchFamily="34" charset="0"/>
          </a:endParaRPr>
        </a:p>
      </dgm:t>
    </dgm:pt>
    <dgm:pt modelId="{822DD40E-7A70-4985-85EE-8B1ACD2A5D46}" type="parTrans" cxnId="{667B93FA-45A3-4EE4-BB21-72DB85940BF1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69BA6945-D2CB-45B5-880A-A1A387323B27}" type="sibTrans" cxnId="{667B93FA-45A3-4EE4-BB21-72DB85940BF1}">
      <dgm:prSet custT="1"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AB5A1691-93E2-411F-AF25-48B230ADC086}">
      <dgm:prSet phldrT="[Текст]" phldr="1" custT="1"/>
      <dgm:spPr/>
      <dgm:t>
        <a:bodyPr/>
        <a:lstStyle/>
        <a:p>
          <a:endParaRPr lang="ru-RU" sz="2400" b="1" baseline="0" dirty="0">
            <a:latin typeface="Calibri" pitchFamily="34" charset="0"/>
          </a:endParaRPr>
        </a:p>
      </dgm:t>
    </dgm:pt>
    <dgm:pt modelId="{F0604BC0-5A4D-4A90-B50A-CF9B2CC53925}" type="parTrans" cxnId="{A3D7CB20-FEE5-4001-8074-20FB0A3A329E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62223824-8067-4003-8242-EB96647C7322}" type="sibTrans" cxnId="{A3D7CB20-FEE5-4001-8074-20FB0A3A329E}">
      <dgm:prSet custT="1"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5971039E-6AA2-4148-BE4B-941515CF31FF}">
      <dgm:prSet phldrT="[Текст]" phldr="1" custT="1"/>
      <dgm:spPr/>
      <dgm:t>
        <a:bodyPr/>
        <a:lstStyle/>
        <a:p>
          <a:endParaRPr lang="ru-RU" sz="2400" b="1" baseline="0" dirty="0">
            <a:latin typeface="Calibri" pitchFamily="34" charset="0"/>
          </a:endParaRPr>
        </a:p>
      </dgm:t>
    </dgm:pt>
    <dgm:pt modelId="{FF2911D3-D630-41FF-A9E0-E91F253600AA}" type="parTrans" cxnId="{FF071123-DC1D-4255-AABA-8A2AE356814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F2C626EC-DC6E-46A4-BB46-2819E1BF0E31}" type="sibTrans" cxnId="{FF071123-DC1D-4255-AABA-8A2AE356814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7B7A7C47-F938-4C62-A1D5-F502F2BC3E4D}">
      <dgm:prSet phldrT="[Текст]"/>
      <dgm:spPr/>
      <dgm:t>
        <a:bodyPr/>
        <a:lstStyle/>
        <a:p>
          <a:endParaRPr lang="ru-RU" sz="2400" b="1" baseline="0" dirty="0">
            <a:latin typeface="Calibri" pitchFamily="34" charset="0"/>
          </a:endParaRPr>
        </a:p>
      </dgm:t>
    </dgm:pt>
    <dgm:pt modelId="{3CE15F03-1101-4758-80FE-FE81FE62A497}" type="parTrans" cxnId="{0F5847B4-9A76-4916-93DA-7B254C6BAC59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764429C1-DF40-4F10-AF05-E6342092161A}" type="sibTrans" cxnId="{0F5847B4-9A76-4916-93DA-7B254C6BAC59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3D312960-A788-41F6-AA32-09D538674D89}">
      <dgm:prSet phldrT="[Текст]"/>
      <dgm:spPr/>
      <dgm:t>
        <a:bodyPr/>
        <a:lstStyle/>
        <a:p>
          <a:endParaRPr lang="ru-RU" sz="2400" b="1" baseline="0" dirty="0">
            <a:latin typeface="Calibri" pitchFamily="34" charset="0"/>
          </a:endParaRPr>
        </a:p>
      </dgm:t>
    </dgm:pt>
    <dgm:pt modelId="{A4DFD743-C304-4BA0-85F7-749DAA21DAC9}" type="parTrans" cxnId="{A2C06775-D8C0-4EFB-AE5D-4711C3BA17E8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3A8574B4-D0F6-41D8-B6AB-5EE3665E9CDF}" type="sibTrans" cxnId="{A2C06775-D8C0-4EFB-AE5D-4711C3BA17E8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97F2CFCE-6080-4328-9ECF-8F93EC47F8A4}">
      <dgm:prSet custT="1"/>
      <dgm:spPr>
        <a:solidFill>
          <a:schemeClr val="accent3"/>
        </a:solidFill>
      </dgm:spPr>
      <dgm:t>
        <a:bodyPr/>
        <a:lstStyle/>
        <a:p>
          <a:r>
            <a:rPr lang="ru-RU" sz="2400" b="1" baseline="0" dirty="0" smtClean="0">
              <a:latin typeface="Calibri" pitchFamily="34" charset="0"/>
            </a:rPr>
            <a:t>Расположить в порядке убывания показателя</a:t>
          </a:r>
          <a:endParaRPr lang="ru-RU" sz="2400" b="1" baseline="0" dirty="0">
            <a:latin typeface="Calibri" pitchFamily="34" charset="0"/>
          </a:endParaRPr>
        </a:p>
      </dgm:t>
    </dgm:pt>
    <dgm:pt modelId="{47A76B8B-3587-48BF-8CC8-20B12C8E2EAF}" type="parTrans" cxnId="{2E0E40E4-33EB-4F13-9709-C78FDB99D1A6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CEA83F37-BDF7-4C8A-AB87-93B466A3B454}" type="sibTrans" cxnId="{2E0E40E4-33EB-4F13-9709-C78FDB99D1A6}">
      <dgm:prSet custT="1"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E579ADA1-7716-43EB-94B1-CDCC52A7AADB}">
      <dgm:prSet custT="1"/>
      <dgm:spPr>
        <a:solidFill>
          <a:schemeClr val="accent3"/>
        </a:solidFill>
      </dgm:spPr>
      <dgm:t>
        <a:bodyPr/>
        <a:lstStyle/>
        <a:p>
          <a:r>
            <a:rPr lang="ru-RU" sz="2400" b="1" baseline="0" dirty="0" smtClean="0">
              <a:latin typeface="Calibri" pitchFamily="34" charset="0"/>
            </a:rPr>
            <a:t>Выделить 70-80% объема  продаж (А)  </a:t>
          </a:r>
          <a:endParaRPr lang="ru-RU" sz="2400" b="1" baseline="0" dirty="0">
            <a:latin typeface="Calibri" pitchFamily="34" charset="0"/>
          </a:endParaRPr>
        </a:p>
      </dgm:t>
    </dgm:pt>
    <dgm:pt modelId="{48BB79FB-26D0-4C36-9C36-D73AE98A35C0}" type="parTrans" cxnId="{0C3B6194-ED0E-4270-B3C7-6A9CE56724EC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D2079B27-9A84-4B99-AB8C-88E8BC0DC6A7}" type="sibTrans" cxnId="{0C3B6194-ED0E-4270-B3C7-6A9CE56724EC}">
      <dgm:prSet custT="1"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A1B3E5B6-148F-4856-BE2F-09BD8CCD90C1}">
      <dgm:prSet/>
      <dgm:spPr/>
      <dgm:t>
        <a:bodyPr/>
        <a:lstStyle/>
        <a:p>
          <a:endParaRPr lang="ru-RU" sz="2400" b="1" baseline="0" dirty="0">
            <a:latin typeface="Calibri" pitchFamily="34" charset="0"/>
          </a:endParaRPr>
        </a:p>
      </dgm:t>
    </dgm:pt>
    <dgm:pt modelId="{A8547CF7-A483-404B-8CD9-93BB586077E8}" type="parTrans" cxnId="{FCC9396D-D03D-4A93-984A-D48BAFFB9E8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D2A8716B-F21C-47E8-9EA8-F5D57CE7FC4E}" type="sibTrans" cxnId="{FCC9396D-D03D-4A93-984A-D48BAFFB9E8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008CAE8C-4AD8-4E0B-9BBD-1A40B7F23E4A}">
      <dgm:prSet custT="1"/>
      <dgm:spPr>
        <a:solidFill>
          <a:schemeClr val="accent3"/>
        </a:solidFill>
      </dgm:spPr>
      <dgm:t>
        <a:bodyPr/>
        <a:lstStyle/>
        <a:p>
          <a:r>
            <a:rPr lang="ru-RU" sz="2400" b="1" baseline="0" dirty="0" smtClean="0">
              <a:latin typeface="Calibri" pitchFamily="34" charset="0"/>
            </a:rPr>
            <a:t>Определить удельный вес ассортимента, дающего 70-80% объема продаж</a:t>
          </a:r>
          <a:endParaRPr lang="ru-RU" sz="2400" b="1" baseline="0" dirty="0">
            <a:latin typeface="Calibri" pitchFamily="34" charset="0"/>
          </a:endParaRPr>
        </a:p>
      </dgm:t>
    </dgm:pt>
    <dgm:pt modelId="{6B36A250-38F9-44A2-8D83-F18685385C7A}" type="parTrans" cxnId="{E1ECC53A-4B4D-4263-9EC4-6FD13E0D68F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A8120FA5-8D4C-4C93-A407-F4A66C6535D3}" type="sibTrans" cxnId="{E1ECC53A-4B4D-4263-9EC4-6FD13E0D68F4}">
      <dgm:prSet custT="1"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D59E5D05-F9C9-43BB-B117-B764DE026040}">
      <dgm:prSet custT="1"/>
      <dgm:spPr>
        <a:solidFill>
          <a:schemeClr val="accent3"/>
        </a:solidFill>
      </dgm:spPr>
      <dgm:t>
        <a:bodyPr/>
        <a:lstStyle/>
        <a:p>
          <a:r>
            <a:rPr lang="ru-RU" sz="2400" b="1" baseline="0" dirty="0" smtClean="0">
              <a:latin typeface="Calibri" pitchFamily="34" charset="0"/>
            </a:rPr>
            <a:t>Выделить группы В и С</a:t>
          </a:r>
          <a:endParaRPr lang="ru-RU" sz="2400" b="1" baseline="0" dirty="0">
            <a:latin typeface="Calibri" pitchFamily="34" charset="0"/>
          </a:endParaRPr>
        </a:p>
      </dgm:t>
    </dgm:pt>
    <dgm:pt modelId="{98D1E7D1-7111-4CFA-8A5A-9F6A99B00F83}" type="parTrans" cxnId="{F0F4D98A-B784-4716-B95B-D4B128F0407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75DB13AB-8D6D-4418-81C7-A711D174633D}" type="sibTrans" cxnId="{F0F4D98A-B784-4716-B95B-D4B128F04074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FF0BF3C1-7ACA-4784-811C-412F3F9D52DD}">
      <dgm:prSet/>
      <dgm:spPr/>
      <dgm:t>
        <a:bodyPr/>
        <a:lstStyle/>
        <a:p>
          <a:endParaRPr lang="ru-RU" baseline="0">
            <a:latin typeface="Calibri" pitchFamily="34" charset="0"/>
          </a:endParaRPr>
        </a:p>
      </dgm:t>
    </dgm:pt>
    <dgm:pt modelId="{3E0499E0-CD90-4475-AC65-3A1291443DE0}" type="parTrans" cxnId="{75C3897A-E510-4FFB-8D5C-624F0423619A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83BC7E44-C963-4796-8BF0-95086D7A72B7}" type="sibTrans" cxnId="{75C3897A-E510-4FFB-8D5C-624F0423619A}">
      <dgm:prSet/>
      <dgm:spPr/>
      <dgm:t>
        <a:bodyPr/>
        <a:lstStyle/>
        <a:p>
          <a:endParaRPr lang="ru-RU" sz="2400" b="1" baseline="0">
            <a:latin typeface="Calibri" pitchFamily="34" charset="0"/>
          </a:endParaRPr>
        </a:p>
      </dgm:t>
    </dgm:pt>
    <dgm:pt modelId="{4063AA95-FB06-47CB-B236-E5461BF1A576}" type="pres">
      <dgm:prSet presAssocID="{4126E5CB-2169-470F-99DF-6DD7C7815E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15668-034C-4D63-A303-8E7832A44910}" type="pres">
      <dgm:prSet presAssocID="{4126E5CB-2169-470F-99DF-6DD7C7815E0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E2A90C5-F1E5-451D-B3CD-C8A55B419FB0}" type="pres">
      <dgm:prSet presAssocID="{4126E5CB-2169-470F-99DF-6DD7C7815E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FAA02-D675-42BD-954D-36447F51369D}" type="pres">
      <dgm:prSet presAssocID="{4126E5CB-2169-470F-99DF-6DD7C7815E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686EA-979F-4E17-A46F-4669D3CA7CD6}" type="pres">
      <dgm:prSet presAssocID="{4126E5CB-2169-470F-99DF-6DD7C7815E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25DBE-4471-4A2E-9F18-4F4BC9BE8C9A}" type="pres">
      <dgm:prSet presAssocID="{4126E5CB-2169-470F-99DF-6DD7C7815E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A19B-995E-40D6-A253-79523C979041}" type="pres">
      <dgm:prSet presAssocID="{4126E5CB-2169-470F-99DF-6DD7C7815E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CC961-E38F-4427-ACAB-FA45CE731F0C}" type="pres">
      <dgm:prSet presAssocID="{4126E5CB-2169-470F-99DF-6DD7C7815E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F754F-57E1-472F-8BC9-F6C91909602A}" type="pres">
      <dgm:prSet presAssocID="{4126E5CB-2169-470F-99DF-6DD7C7815E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FB204-F64D-4000-A55E-C39911EA1759}" type="pres">
      <dgm:prSet presAssocID="{4126E5CB-2169-470F-99DF-6DD7C7815E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37C09-E295-4464-ACC1-8947B35B7B4A}" type="pres">
      <dgm:prSet presAssocID="{4126E5CB-2169-470F-99DF-6DD7C7815E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A242A-5FF5-4B54-9AAA-C4C7D88F97A5}" type="pres">
      <dgm:prSet presAssocID="{4126E5CB-2169-470F-99DF-6DD7C7815E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2C675-347F-48FF-AF55-4B91C851D6C7}" type="pres">
      <dgm:prSet presAssocID="{4126E5CB-2169-470F-99DF-6DD7C7815E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0C921-AC86-405C-95E3-7878FF031F96}" type="pres">
      <dgm:prSet presAssocID="{4126E5CB-2169-470F-99DF-6DD7C7815E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6F85C-0857-445F-AB6F-D40342F1EC80}" type="pres">
      <dgm:prSet presAssocID="{4126E5CB-2169-470F-99DF-6DD7C7815E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32132-9091-4AD6-99FE-3B61612F4F23}" type="pres">
      <dgm:prSet presAssocID="{4126E5CB-2169-470F-99DF-6DD7C7815E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B0393-5549-4E29-B888-CACB2C58C6DE}" type="presOf" srcId="{20318BD7-FFCF-45F8-8D88-DD117F20AAEF}" destId="{AAEA242A-5FF5-4B54-9AAA-C4C7D88F97A5}" srcOrd="1" destOrd="0" presId="urn:microsoft.com/office/officeart/2005/8/layout/vProcess5"/>
    <dgm:cxn modelId="{C0B01226-DC08-42BF-B742-B026E26E7A45}" type="presOf" srcId="{008CAE8C-4AD8-4E0B-9BBD-1A40B7F23E4A}" destId="{33C6F85C-0857-445F-AB6F-D40342F1EC80}" srcOrd="1" destOrd="0" presId="urn:microsoft.com/office/officeart/2005/8/layout/vProcess5"/>
    <dgm:cxn modelId="{B0D61D6D-09FD-4E39-BD8F-36C30FDA7339}" type="presOf" srcId="{E579ADA1-7716-43EB-94B1-CDCC52A7AADB}" destId="{475686EA-979F-4E17-A46F-4669D3CA7CD6}" srcOrd="0" destOrd="0" presId="urn:microsoft.com/office/officeart/2005/8/layout/vProcess5"/>
    <dgm:cxn modelId="{2A9D342F-8026-4668-8382-6A3775D9E2D6}" type="presOf" srcId="{D59E5D05-F9C9-43BB-B117-B764DE026040}" destId="{35532132-9091-4AD6-99FE-3B61612F4F23}" srcOrd="1" destOrd="0" presId="urn:microsoft.com/office/officeart/2005/8/layout/vProcess5"/>
    <dgm:cxn modelId="{2E0E40E4-33EB-4F13-9709-C78FDB99D1A6}" srcId="{4126E5CB-2169-470F-99DF-6DD7C7815E00}" destId="{97F2CFCE-6080-4328-9ECF-8F93EC47F8A4}" srcOrd="1" destOrd="0" parTransId="{47A76B8B-3587-48BF-8CC8-20B12C8E2EAF}" sibTransId="{CEA83F37-BDF7-4C8A-AB87-93B466A3B454}"/>
    <dgm:cxn modelId="{A89804C2-AA65-4B38-8013-9E28267F7094}" type="presOf" srcId="{A8120FA5-8D4C-4C93-A407-F4A66C6535D3}" destId="{CBA37C09-E295-4464-ACC1-8947B35B7B4A}" srcOrd="0" destOrd="0" presId="urn:microsoft.com/office/officeart/2005/8/layout/vProcess5"/>
    <dgm:cxn modelId="{FF071123-DC1D-4255-AABA-8A2AE3568144}" srcId="{4126E5CB-2169-470F-99DF-6DD7C7815E00}" destId="{5971039E-6AA2-4148-BE4B-941515CF31FF}" srcOrd="8" destOrd="0" parTransId="{FF2911D3-D630-41FF-A9E0-E91F253600AA}" sibTransId="{F2C626EC-DC6E-46A4-BB46-2819E1BF0E31}"/>
    <dgm:cxn modelId="{F0F4D98A-B784-4716-B95B-D4B128F04074}" srcId="{4126E5CB-2169-470F-99DF-6DD7C7815E00}" destId="{D59E5D05-F9C9-43BB-B117-B764DE026040}" srcOrd="4" destOrd="0" parTransId="{98D1E7D1-7111-4CFA-8A5A-9F6A99B00F83}" sibTransId="{75DB13AB-8D6D-4418-81C7-A711D174633D}"/>
    <dgm:cxn modelId="{B3B2C347-D524-4AB6-B43E-5BB530F197DC}" type="presOf" srcId="{69BA6945-D2CB-45B5-880A-A1A387323B27}" destId="{AFBCC961-E38F-4427-ACAB-FA45CE731F0C}" srcOrd="0" destOrd="0" presId="urn:microsoft.com/office/officeart/2005/8/layout/vProcess5"/>
    <dgm:cxn modelId="{667B93FA-45A3-4EE4-BB21-72DB85940BF1}" srcId="{4126E5CB-2169-470F-99DF-6DD7C7815E00}" destId="{20318BD7-FFCF-45F8-8D88-DD117F20AAEF}" srcOrd="0" destOrd="0" parTransId="{822DD40E-7A70-4985-85EE-8B1ACD2A5D46}" sibTransId="{69BA6945-D2CB-45B5-880A-A1A387323B27}"/>
    <dgm:cxn modelId="{D6731ED7-AA99-457B-A454-B1D0F5D08778}" type="presOf" srcId="{97F2CFCE-6080-4328-9ECF-8F93EC47F8A4}" destId="{B562C675-347F-48FF-AF55-4B91C851D6C7}" srcOrd="1" destOrd="0" presId="urn:microsoft.com/office/officeart/2005/8/layout/vProcess5"/>
    <dgm:cxn modelId="{EB9A56DA-AF81-40A6-B5D6-4B4B8267EBDB}" type="presOf" srcId="{D59E5D05-F9C9-43BB-B117-B764DE026040}" destId="{A444A19B-995E-40D6-A253-79523C979041}" srcOrd="0" destOrd="0" presId="urn:microsoft.com/office/officeart/2005/8/layout/vProcess5"/>
    <dgm:cxn modelId="{C0A12901-F9B9-4488-8131-A9AC283CC647}" type="presOf" srcId="{E579ADA1-7716-43EB-94B1-CDCC52A7AADB}" destId="{5BD0C921-AC86-405C-95E3-7878FF031F96}" srcOrd="1" destOrd="0" presId="urn:microsoft.com/office/officeart/2005/8/layout/vProcess5"/>
    <dgm:cxn modelId="{FBD4DFD3-3F63-4829-8EEB-513FDCF7ADD6}" type="presOf" srcId="{CEA83F37-BDF7-4C8A-AB87-93B466A3B454}" destId="{B2BF754F-57E1-472F-8BC9-F6C91909602A}" srcOrd="0" destOrd="0" presId="urn:microsoft.com/office/officeart/2005/8/layout/vProcess5"/>
    <dgm:cxn modelId="{E1ECC53A-4B4D-4263-9EC4-6FD13E0D68F4}" srcId="{4126E5CB-2169-470F-99DF-6DD7C7815E00}" destId="{008CAE8C-4AD8-4E0B-9BBD-1A40B7F23E4A}" srcOrd="3" destOrd="0" parTransId="{6B36A250-38F9-44A2-8D83-F18685385C7A}" sibTransId="{A8120FA5-8D4C-4C93-A407-F4A66C6535D3}"/>
    <dgm:cxn modelId="{0C3B6194-ED0E-4270-B3C7-6A9CE56724EC}" srcId="{4126E5CB-2169-470F-99DF-6DD7C7815E00}" destId="{E579ADA1-7716-43EB-94B1-CDCC52A7AADB}" srcOrd="2" destOrd="0" parTransId="{48BB79FB-26D0-4C36-9C36-D73AE98A35C0}" sibTransId="{D2079B27-9A84-4B99-AB8C-88E8BC0DC6A7}"/>
    <dgm:cxn modelId="{0B95193B-2ACF-4521-9085-4D03DCB45166}" type="presOf" srcId="{4126E5CB-2169-470F-99DF-6DD7C7815E00}" destId="{4063AA95-FB06-47CB-B236-E5461BF1A576}" srcOrd="0" destOrd="0" presId="urn:microsoft.com/office/officeart/2005/8/layout/vProcess5"/>
    <dgm:cxn modelId="{4037FF6E-B453-433C-A3BB-D53034F838D8}" type="presOf" srcId="{008CAE8C-4AD8-4E0B-9BBD-1A40B7F23E4A}" destId="{B3825DBE-4471-4A2E-9F18-4F4BC9BE8C9A}" srcOrd="0" destOrd="0" presId="urn:microsoft.com/office/officeart/2005/8/layout/vProcess5"/>
    <dgm:cxn modelId="{889692B7-B290-4BB1-89F6-5F28B6EE6F3A}" type="presOf" srcId="{D2079B27-9A84-4B99-AB8C-88E8BC0DC6A7}" destId="{516FB204-F64D-4000-A55E-C39911EA1759}" srcOrd="0" destOrd="0" presId="urn:microsoft.com/office/officeart/2005/8/layout/vProcess5"/>
    <dgm:cxn modelId="{A3D7CB20-FEE5-4001-8074-20FB0A3A329E}" srcId="{4126E5CB-2169-470F-99DF-6DD7C7815E00}" destId="{AB5A1691-93E2-411F-AF25-48B230ADC086}" srcOrd="7" destOrd="0" parTransId="{F0604BC0-5A4D-4A90-B50A-CF9B2CC53925}" sibTransId="{62223824-8067-4003-8242-EB96647C7322}"/>
    <dgm:cxn modelId="{0F5847B4-9A76-4916-93DA-7B254C6BAC59}" srcId="{4126E5CB-2169-470F-99DF-6DD7C7815E00}" destId="{7B7A7C47-F938-4C62-A1D5-F502F2BC3E4D}" srcOrd="10" destOrd="0" parTransId="{3CE15F03-1101-4758-80FE-FE81FE62A497}" sibTransId="{764429C1-DF40-4F10-AF05-E6342092161A}"/>
    <dgm:cxn modelId="{94148CEC-0CD0-4445-BA8E-58FCB6D1996F}" type="presOf" srcId="{97F2CFCE-6080-4328-9ECF-8F93EC47F8A4}" destId="{4C5FAA02-D675-42BD-954D-36447F51369D}" srcOrd="0" destOrd="0" presId="urn:microsoft.com/office/officeart/2005/8/layout/vProcess5"/>
    <dgm:cxn modelId="{75C3897A-E510-4FFB-8D5C-624F0423619A}" srcId="{4126E5CB-2169-470F-99DF-6DD7C7815E00}" destId="{FF0BF3C1-7ACA-4784-811C-412F3F9D52DD}" srcOrd="5" destOrd="0" parTransId="{3E0499E0-CD90-4475-AC65-3A1291443DE0}" sibTransId="{83BC7E44-C963-4796-8BF0-95086D7A72B7}"/>
    <dgm:cxn modelId="{1A0318EF-875D-439B-B6E9-A700E1162D39}" type="presOf" srcId="{20318BD7-FFCF-45F8-8D88-DD117F20AAEF}" destId="{BE2A90C5-F1E5-451D-B3CD-C8A55B419FB0}" srcOrd="0" destOrd="0" presId="urn:microsoft.com/office/officeart/2005/8/layout/vProcess5"/>
    <dgm:cxn modelId="{A2C06775-D8C0-4EFB-AE5D-4711C3BA17E8}" srcId="{4126E5CB-2169-470F-99DF-6DD7C7815E00}" destId="{3D312960-A788-41F6-AA32-09D538674D89}" srcOrd="9" destOrd="0" parTransId="{A4DFD743-C304-4BA0-85F7-749DAA21DAC9}" sibTransId="{3A8574B4-D0F6-41D8-B6AB-5EE3665E9CDF}"/>
    <dgm:cxn modelId="{FCC9396D-D03D-4A93-984A-D48BAFFB9E84}" srcId="{4126E5CB-2169-470F-99DF-6DD7C7815E00}" destId="{A1B3E5B6-148F-4856-BE2F-09BD8CCD90C1}" srcOrd="6" destOrd="0" parTransId="{A8547CF7-A483-404B-8CD9-93BB586077E8}" sibTransId="{D2A8716B-F21C-47E8-9EA8-F5D57CE7FC4E}"/>
    <dgm:cxn modelId="{5C5F5E58-8431-416A-8994-D38078021490}" type="presParOf" srcId="{4063AA95-FB06-47CB-B236-E5461BF1A576}" destId="{B4415668-034C-4D63-A303-8E7832A44910}" srcOrd="0" destOrd="0" presId="urn:microsoft.com/office/officeart/2005/8/layout/vProcess5"/>
    <dgm:cxn modelId="{988519AF-B67A-4B37-9933-88AE67637B8D}" type="presParOf" srcId="{4063AA95-FB06-47CB-B236-E5461BF1A576}" destId="{BE2A90C5-F1E5-451D-B3CD-C8A55B419FB0}" srcOrd="1" destOrd="0" presId="urn:microsoft.com/office/officeart/2005/8/layout/vProcess5"/>
    <dgm:cxn modelId="{3BB40E80-D896-41DC-A6B8-9E74D91B4875}" type="presParOf" srcId="{4063AA95-FB06-47CB-B236-E5461BF1A576}" destId="{4C5FAA02-D675-42BD-954D-36447F51369D}" srcOrd="2" destOrd="0" presId="urn:microsoft.com/office/officeart/2005/8/layout/vProcess5"/>
    <dgm:cxn modelId="{371813BC-AC1A-4E3D-9650-98DAC8B1DCED}" type="presParOf" srcId="{4063AA95-FB06-47CB-B236-E5461BF1A576}" destId="{475686EA-979F-4E17-A46F-4669D3CA7CD6}" srcOrd="3" destOrd="0" presId="urn:microsoft.com/office/officeart/2005/8/layout/vProcess5"/>
    <dgm:cxn modelId="{FFEDED10-3A55-4CF5-A1B6-2271F71ADA44}" type="presParOf" srcId="{4063AA95-FB06-47CB-B236-E5461BF1A576}" destId="{B3825DBE-4471-4A2E-9F18-4F4BC9BE8C9A}" srcOrd="4" destOrd="0" presId="urn:microsoft.com/office/officeart/2005/8/layout/vProcess5"/>
    <dgm:cxn modelId="{E6ADDA05-6799-44E6-99E1-EC3393A7B51D}" type="presParOf" srcId="{4063AA95-FB06-47CB-B236-E5461BF1A576}" destId="{A444A19B-995E-40D6-A253-79523C979041}" srcOrd="5" destOrd="0" presId="urn:microsoft.com/office/officeart/2005/8/layout/vProcess5"/>
    <dgm:cxn modelId="{E32D40B8-2DD9-4BB9-A149-E9F0959F7ED8}" type="presParOf" srcId="{4063AA95-FB06-47CB-B236-E5461BF1A576}" destId="{AFBCC961-E38F-4427-ACAB-FA45CE731F0C}" srcOrd="6" destOrd="0" presId="urn:microsoft.com/office/officeart/2005/8/layout/vProcess5"/>
    <dgm:cxn modelId="{2446DA1E-DADC-412E-9BA8-A81F4622980F}" type="presParOf" srcId="{4063AA95-FB06-47CB-B236-E5461BF1A576}" destId="{B2BF754F-57E1-472F-8BC9-F6C91909602A}" srcOrd="7" destOrd="0" presId="urn:microsoft.com/office/officeart/2005/8/layout/vProcess5"/>
    <dgm:cxn modelId="{4B2456F6-ABF4-4FCC-B0FC-DBBA98316132}" type="presParOf" srcId="{4063AA95-FB06-47CB-B236-E5461BF1A576}" destId="{516FB204-F64D-4000-A55E-C39911EA1759}" srcOrd="8" destOrd="0" presId="urn:microsoft.com/office/officeart/2005/8/layout/vProcess5"/>
    <dgm:cxn modelId="{2177D21B-0067-4616-A20B-500B9725EEC0}" type="presParOf" srcId="{4063AA95-FB06-47CB-B236-E5461BF1A576}" destId="{CBA37C09-E295-4464-ACC1-8947B35B7B4A}" srcOrd="9" destOrd="0" presId="urn:microsoft.com/office/officeart/2005/8/layout/vProcess5"/>
    <dgm:cxn modelId="{11C0C7A5-F1D3-4883-A7CB-56850068C7CE}" type="presParOf" srcId="{4063AA95-FB06-47CB-B236-E5461BF1A576}" destId="{AAEA242A-5FF5-4B54-9AAA-C4C7D88F97A5}" srcOrd="10" destOrd="0" presId="urn:microsoft.com/office/officeart/2005/8/layout/vProcess5"/>
    <dgm:cxn modelId="{6977ACA5-4283-4F37-9BC6-9A49416B0142}" type="presParOf" srcId="{4063AA95-FB06-47CB-B236-E5461BF1A576}" destId="{B562C675-347F-48FF-AF55-4B91C851D6C7}" srcOrd="11" destOrd="0" presId="urn:microsoft.com/office/officeart/2005/8/layout/vProcess5"/>
    <dgm:cxn modelId="{B05AE3CF-3559-4142-92A5-70BCC7F44421}" type="presParOf" srcId="{4063AA95-FB06-47CB-B236-E5461BF1A576}" destId="{5BD0C921-AC86-405C-95E3-7878FF031F96}" srcOrd="12" destOrd="0" presId="urn:microsoft.com/office/officeart/2005/8/layout/vProcess5"/>
    <dgm:cxn modelId="{73796424-79C9-45FE-AFDC-E3DFE07BF25A}" type="presParOf" srcId="{4063AA95-FB06-47CB-B236-E5461BF1A576}" destId="{33C6F85C-0857-445F-AB6F-D40342F1EC80}" srcOrd="13" destOrd="0" presId="urn:microsoft.com/office/officeart/2005/8/layout/vProcess5"/>
    <dgm:cxn modelId="{8D2CDEBC-D346-4689-A2D4-8B37093D511E}" type="presParOf" srcId="{4063AA95-FB06-47CB-B236-E5461BF1A576}" destId="{35532132-9091-4AD6-99FE-3B61612F4F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26E5CB-2169-470F-99DF-6DD7C7815E00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18BD7-FFCF-45F8-8D88-DD117F20AAEF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>
              <a:latin typeface="+mn-lt"/>
            </a:rPr>
            <a:t>Данные о реализации ЛП за равные периоды  </a:t>
          </a:r>
          <a:endParaRPr lang="ru-RU" sz="2400" b="1" dirty="0">
            <a:latin typeface="+mn-lt"/>
          </a:endParaRPr>
        </a:p>
      </dgm:t>
    </dgm:pt>
    <dgm:pt modelId="{822DD40E-7A70-4985-85EE-8B1ACD2A5D46}" type="parTrans" cxnId="{667B93FA-45A3-4EE4-BB21-72DB85940BF1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69BA6945-D2CB-45B5-880A-A1A387323B27}" type="sibTrans" cxnId="{667B93FA-45A3-4EE4-BB21-72DB85940BF1}">
      <dgm:prSet custT="1"/>
      <dgm:spPr/>
      <dgm:t>
        <a:bodyPr/>
        <a:lstStyle/>
        <a:p>
          <a:endParaRPr lang="ru-RU" sz="2400" b="1">
            <a:latin typeface="+mn-lt"/>
          </a:endParaRPr>
        </a:p>
      </dgm:t>
    </dgm:pt>
    <dgm:pt modelId="{AB5A1691-93E2-411F-AF25-48B230ADC086}">
      <dgm:prSet phldrT="[Текст]" phldr="1"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F0604BC0-5A4D-4A90-B50A-CF9B2CC53925}" type="parTrans" cxnId="{A3D7CB20-FEE5-4001-8074-20FB0A3A329E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62223824-8067-4003-8242-EB96647C7322}" type="sibTrans" cxnId="{A3D7CB20-FEE5-4001-8074-20FB0A3A329E}">
      <dgm:prSet custT="1"/>
      <dgm:spPr/>
      <dgm:t>
        <a:bodyPr/>
        <a:lstStyle/>
        <a:p>
          <a:endParaRPr lang="ru-RU" sz="2400" b="1">
            <a:latin typeface="+mn-lt"/>
          </a:endParaRPr>
        </a:p>
      </dgm:t>
    </dgm:pt>
    <dgm:pt modelId="{5971039E-6AA2-4148-BE4B-941515CF31FF}">
      <dgm:prSet phldrT="[Текст]" phldr="1"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FF2911D3-D630-41FF-A9E0-E91F253600AA}" type="parTrans" cxnId="{FF071123-DC1D-4255-AABA-8A2AE356814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F2C626EC-DC6E-46A4-BB46-2819E1BF0E31}" type="sibTrans" cxnId="{FF071123-DC1D-4255-AABA-8A2AE356814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7B7A7C47-F938-4C62-A1D5-F502F2BC3E4D}">
      <dgm:prSet phldrT="[Текст]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3CE15F03-1101-4758-80FE-FE81FE62A497}" type="parTrans" cxnId="{0F5847B4-9A76-4916-93DA-7B254C6BAC59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764429C1-DF40-4F10-AF05-E6342092161A}" type="sibTrans" cxnId="{0F5847B4-9A76-4916-93DA-7B254C6BAC59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3D312960-A788-41F6-AA32-09D538674D89}">
      <dgm:prSet phldrT="[Текст]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A4DFD743-C304-4BA0-85F7-749DAA21DAC9}" type="parTrans" cxnId="{A2C06775-D8C0-4EFB-AE5D-4711C3BA17E8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3A8574B4-D0F6-41D8-B6AB-5EE3665E9CDF}" type="sibTrans" cxnId="{A2C06775-D8C0-4EFB-AE5D-4711C3BA17E8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97F2CFCE-6080-4328-9ECF-8F93EC47F8A4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47A76B8B-3587-48BF-8CC8-20B12C8E2EAF}" type="parTrans" cxnId="{2E0E40E4-33EB-4F13-9709-C78FDB99D1A6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CEA83F37-BDF7-4C8A-AB87-93B466A3B454}" type="sibTrans" cxnId="{2E0E40E4-33EB-4F13-9709-C78FDB99D1A6}">
      <dgm:prSet custT="1"/>
      <dgm:spPr/>
      <dgm:t>
        <a:bodyPr/>
        <a:lstStyle/>
        <a:p>
          <a:endParaRPr lang="ru-RU" sz="2400" b="1">
            <a:latin typeface="+mn-lt"/>
          </a:endParaRPr>
        </a:p>
      </dgm:t>
    </dgm:pt>
    <dgm:pt modelId="{E579ADA1-7716-43EB-94B1-CDCC52A7AADB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48BB79FB-26D0-4C36-9C36-D73AE98A35C0}" type="parTrans" cxnId="{0C3B6194-ED0E-4270-B3C7-6A9CE56724EC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D2079B27-9A84-4B99-AB8C-88E8BC0DC6A7}" type="sibTrans" cxnId="{0C3B6194-ED0E-4270-B3C7-6A9CE56724EC}">
      <dgm:prSet custT="1"/>
      <dgm:spPr/>
      <dgm:t>
        <a:bodyPr/>
        <a:lstStyle/>
        <a:p>
          <a:endParaRPr lang="ru-RU" sz="2400" b="1">
            <a:latin typeface="+mn-lt"/>
          </a:endParaRPr>
        </a:p>
      </dgm:t>
    </dgm:pt>
    <dgm:pt modelId="{A1B3E5B6-148F-4856-BE2F-09BD8CCD90C1}">
      <dgm:prSet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A8547CF7-A483-404B-8CD9-93BB586077E8}" type="parTrans" cxnId="{FCC9396D-D03D-4A93-984A-D48BAFFB9E8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D2A8716B-F21C-47E8-9EA8-F5D57CE7FC4E}" type="sibTrans" cxnId="{FCC9396D-D03D-4A93-984A-D48BAFFB9E8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008CAE8C-4AD8-4E0B-9BBD-1A40B7F23E4A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6B36A250-38F9-44A2-8D83-F18685385C7A}" type="parTrans" cxnId="{E1ECC53A-4B4D-4263-9EC4-6FD13E0D68F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A8120FA5-8D4C-4C93-A407-F4A66C6535D3}" type="sibTrans" cxnId="{E1ECC53A-4B4D-4263-9EC4-6FD13E0D68F4}">
      <dgm:prSet custT="1"/>
      <dgm:spPr/>
      <dgm:t>
        <a:bodyPr/>
        <a:lstStyle/>
        <a:p>
          <a:endParaRPr lang="ru-RU" sz="2400" b="1">
            <a:latin typeface="+mn-lt"/>
          </a:endParaRPr>
        </a:p>
      </dgm:t>
    </dgm:pt>
    <dgm:pt modelId="{D59E5D05-F9C9-43BB-B117-B764DE026040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98D1E7D1-7111-4CFA-8A5A-9F6A99B00F83}" type="parTrans" cxnId="{F0F4D98A-B784-4716-B95B-D4B128F0407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75DB13AB-8D6D-4418-81C7-A711D174633D}" type="sibTrans" cxnId="{F0F4D98A-B784-4716-B95B-D4B128F04074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FF0BF3C1-7ACA-4784-811C-412F3F9D52D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E0499E0-CD90-4475-AC65-3A1291443DE0}" type="parTrans" cxnId="{75C3897A-E510-4FFB-8D5C-624F0423619A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83BC7E44-C963-4796-8BF0-95086D7A72B7}" type="sibTrans" cxnId="{75C3897A-E510-4FFB-8D5C-624F0423619A}">
      <dgm:prSet/>
      <dgm:spPr/>
      <dgm:t>
        <a:bodyPr/>
        <a:lstStyle/>
        <a:p>
          <a:endParaRPr lang="ru-RU" sz="2400" b="1">
            <a:latin typeface="+mn-lt"/>
          </a:endParaRPr>
        </a:p>
      </dgm:t>
    </dgm:pt>
    <dgm:pt modelId="{FE9E3191-247C-4A01-B7F3-D8FA11483C34}">
      <dgm:prSet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latin typeface="+mn-lt"/>
            </a:rPr>
            <a:t>Рассчитать коэффициент  вариации  (</a:t>
          </a:r>
          <a:r>
            <a:rPr lang="en-US" b="1" dirty="0" smtClean="0">
              <a:latin typeface="+mn-lt"/>
            </a:rPr>
            <a:t>V)</a:t>
          </a:r>
          <a:endParaRPr lang="ru-RU" b="1" dirty="0">
            <a:latin typeface="+mn-lt"/>
          </a:endParaRPr>
        </a:p>
      </dgm:t>
    </dgm:pt>
    <dgm:pt modelId="{9EE8B133-0110-444E-9A53-A28ABC95DAE5}" type="parTrans" cxnId="{99CD40B2-17A2-4437-ACD9-E0A0C77330A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A90AAF2-857E-405A-913C-84DE6CEFEF8C}" type="sibTrans" cxnId="{99CD40B2-17A2-4437-ACD9-E0A0C77330A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C1320F-6D24-4900-BB46-2EA2E489969E}">
      <dgm:prSet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latin typeface="+mn-lt"/>
            </a:rPr>
            <a:t>Расположить ЛП в порядке возрастания </a:t>
          </a:r>
        </a:p>
        <a:p>
          <a:r>
            <a:rPr lang="ru-RU" b="1" dirty="0" smtClean="0">
              <a:latin typeface="+mn-lt"/>
            </a:rPr>
            <a:t>                                        </a:t>
          </a:r>
          <a:r>
            <a:rPr lang="en-US" b="1" dirty="0" smtClean="0">
              <a:latin typeface="+mn-lt"/>
            </a:rPr>
            <a:t>V</a:t>
          </a:r>
          <a:r>
            <a:rPr lang="ru-RU" b="1" dirty="0" smtClean="0">
              <a:latin typeface="+mn-lt"/>
            </a:rPr>
            <a:t> </a:t>
          </a:r>
          <a:endParaRPr lang="ru-RU" b="1" dirty="0">
            <a:latin typeface="+mn-lt"/>
          </a:endParaRPr>
        </a:p>
      </dgm:t>
    </dgm:pt>
    <dgm:pt modelId="{2507E57F-E7D2-493C-BD93-660B8171777F}" type="parTrans" cxnId="{24332C36-1F2B-4AB2-A58D-5359E073E20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497BFAB-A117-492B-8568-68DF651CCF71}" type="sibTrans" cxnId="{24332C36-1F2B-4AB2-A58D-5359E073E20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7477226-23D2-455E-8561-CF7DC80E78A0}">
      <dgm:prSet/>
      <dgm:spPr/>
      <dgm:t>
        <a:bodyPr/>
        <a:lstStyle/>
        <a:p>
          <a:endParaRPr lang="ru-RU" b="1" dirty="0">
            <a:latin typeface="+mn-lt"/>
          </a:endParaRPr>
        </a:p>
      </dgm:t>
    </dgm:pt>
    <dgm:pt modelId="{13BD7FE4-7602-4523-BCA3-F865420D0B34}" type="parTrans" cxnId="{5B4BCB02-698A-4A4A-B81B-D2BC4DB9801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C82474A-5E25-499C-A7BE-AD3CE7D8ED21}" type="sibTrans" cxnId="{5B4BCB02-698A-4A4A-B81B-D2BC4DB9801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54B9566-2597-453D-9138-4E5D47E39FFC}">
      <dgm:prSet/>
      <dgm:spPr/>
      <dgm:t>
        <a:bodyPr/>
        <a:lstStyle/>
        <a:p>
          <a:endParaRPr lang="ru-RU" b="1" dirty="0">
            <a:latin typeface="+mn-lt"/>
          </a:endParaRPr>
        </a:p>
      </dgm:t>
    </dgm:pt>
    <dgm:pt modelId="{AE299865-7505-43B2-9705-0DA0E11E3B1F}" type="parTrans" cxnId="{980E942E-09B7-49C0-B821-731C28FAA8E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23ACF62-3C36-457A-B45E-27E22D62A5D3}" type="sibTrans" cxnId="{980E942E-09B7-49C0-B821-731C28FAA8E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C5165F-B849-4692-B9F5-AFC785243EF1}">
      <dgm:prSet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latin typeface="+mn-lt"/>
            </a:rPr>
            <a:t>Выделить группы с  </a:t>
          </a:r>
          <a:r>
            <a:rPr lang="en-US" b="1" dirty="0" smtClean="0">
              <a:latin typeface="+mn-lt"/>
            </a:rPr>
            <a:t>V</a:t>
          </a:r>
          <a:r>
            <a:rPr lang="ru-RU" b="1" dirty="0" smtClean="0">
              <a:latin typeface="+mn-lt"/>
            </a:rPr>
            <a:t>: </a:t>
          </a:r>
        </a:p>
        <a:p>
          <a:r>
            <a:rPr lang="ru-RU" b="1" dirty="0" smtClean="0">
              <a:latin typeface="+mn-lt"/>
            </a:rPr>
            <a:t>                 </a:t>
          </a:r>
          <a:r>
            <a:rPr lang="en-US" b="1" dirty="0" smtClean="0">
              <a:latin typeface="+mn-lt"/>
            </a:rPr>
            <a:t>&lt;10% ( X</a:t>
          </a:r>
          <a:r>
            <a:rPr lang="ru-RU" b="1" dirty="0" smtClean="0">
              <a:latin typeface="+mn-lt"/>
            </a:rPr>
            <a:t> </a:t>
          </a:r>
          <a:r>
            <a:rPr lang="en-US" b="1" dirty="0" smtClean="0">
              <a:latin typeface="+mn-lt"/>
            </a:rPr>
            <a:t>)</a:t>
          </a:r>
          <a:r>
            <a:rPr lang="ru-RU" b="1" dirty="0" smtClean="0">
              <a:latin typeface="+mn-lt"/>
            </a:rPr>
            <a:t>; 10-25% (</a:t>
          </a:r>
          <a:r>
            <a:rPr lang="en-US" b="1" dirty="0" smtClean="0">
              <a:latin typeface="+mn-lt"/>
            </a:rPr>
            <a:t>Y</a:t>
          </a:r>
          <a:r>
            <a:rPr lang="ru-RU" b="1" dirty="0" smtClean="0">
              <a:latin typeface="+mn-lt"/>
            </a:rPr>
            <a:t>); </a:t>
          </a:r>
          <a:r>
            <a:rPr lang="en-US" b="1" dirty="0" smtClean="0">
              <a:latin typeface="+mn-lt"/>
            </a:rPr>
            <a:t> &gt; </a:t>
          </a:r>
          <a:r>
            <a:rPr lang="ru-RU" b="1" dirty="0" smtClean="0">
              <a:latin typeface="+mn-lt"/>
            </a:rPr>
            <a:t> 25% (</a:t>
          </a:r>
          <a:r>
            <a:rPr lang="en-US" b="1" dirty="0" smtClean="0">
              <a:latin typeface="+mn-lt"/>
            </a:rPr>
            <a:t>Z</a:t>
          </a:r>
          <a:r>
            <a:rPr lang="ru-RU" b="1" dirty="0" smtClean="0">
              <a:latin typeface="+mn-lt"/>
            </a:rPr>
            <a:t>)</a:t>
          </a:r>
          <a:endParaRPr lang="ru-RU" b="1" dirty="0">
            <a:latin typeface="+mn-lt"/>
          </a:endParaRPr>
        </a:p>
      </dgm:t>
    </dgm:pt>
    <dgm:pt modelId="{F3D74661-04CC-4A86-AE82-7ED0E5BD007A}" type="parTrans" cxnId="{00E34CB8-708E-42AE-9BBB-972B58406D9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7A2247-90B3-470D-98C0-5912BF1C13BF}" type="sibTrans" cxnId="{00E34CB8-708E-42AE-9BBB-972B58406D9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52B05-219B-4937-B96D-B87E11B94AA5}">
      <dgm:prSet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latin typeface="+mn-lt"/>
            </a:rPr>
            <a:t>Определить удельный вес ассортимента в каждой группе</a:t>
          </a:r>
          <a:endParaRPr lang="ru-RU" b="1" dirty="0">
            <a:latin typeface="+mn-lt"/>
          </a:endParaRPr>
        </a:p>
      </dgm:t>
    </dgm:pt>
    <dgm:pt modelId="{701D7918-95C7-4062-BFCA-857597744653}" type="parTrans" cxnId="{47FB58B0-09BB-4A0A-BDC5-440B363D22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E54884C-9383-4DC6-9EA0-7E1C3F1E2117}" type="sibTrans" cxnId="{47FB58B0-09BB-4A0A-BDC5-440B363D224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063AA95-FB06-47CB-B236-E5461BF1A576}" type="pres">
      <dgm:prSet presAssocID="{4126E5CB-2169-470F-99DF-6DD7C7815E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15668-034C-4D63-A303-8E7832A44910}" type="pres">
      <dgm:prSet presAssocID="{4126E5CB-2169-470F-99DF-6DD7C7815E0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E2A90C5-F1E5-451D-B3CD-C8A55B419FB0}" type="pres">
      <dgm:prSet presAssocID="{4126E5CB-2169-470F-99DF-6DD7C7815E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FAA02-D675-42BD-954D-36447F51369D}" type="pres">
      <dgm:prSet presAssocID="{4126E5CB-2169-470F-99DF-6DD7C7815E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686EA-979F-4E17-A46F-4669D3CA7CD6}" type="pres">
      <dgm:prSet presAssocID="{4126E5CB-2169-470F-99DF-6DD7C7815E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25DBE-4471-4A2E-9F18-4F4BC9BE8C9A}" type="pres">
      <dgm:prSet presAssocID="{4126E5CB-2169-470F-99DF-6DD7C7815E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A19B-995E-40D6-A253-79523C979041}" type="pres">
      <dgm:prSet presAssocID="{4126E5CB-2169-470F-99DF-6DD7C7815E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CC961-E38F-4427-ACAB-FA45CE731F0C}" type="pres">
      <dgm:prSet presAssocID="{4126E5CB-2169-470F-99DF-6DD7C7815E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F754F-57E1-472F-8BC9-F6C91909602A}" type="pres">
      <dgm:prSet presAssocID="{4126E5CB-2169-470F-99DF-6DD7C7815E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FB204-F64D-4000-A55E-C39911EA1759}" type="pres">
      <dgm:prSet presAssocID="{4126E5CB-2169-470F-99DF-6DD7C7815E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37C09-E295-4464-ACC1-8947B35B7B4A}" type="pres">
      <dgm:prSet presAssocID="{4126E5CB-2169-470F-99DF-6DD7C7815E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A242A-5FF5-4B54-9AAA-C4C7D88F97A5}" type="pres">
      <dgm:prSet presAssocID="{4126E5CB-2169-470F-99DF-6DD7C7815E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2C675-347F-48FF-AF55-4B91C851D6C7}" type="pres">
      <dgm:prSet presAssocID="{4126E5CB-2169-470F-99DF-6DD7C7815E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0C921-AC86-405C-95E3-7878FF031F96}" type="pres">
      <dgm:prSet presAssocID="{4126E5CB-2169-470F-99DF-6DD7C7815E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6F85C-0857-445F-AB6F-D40342F1EC80}" type="pres">
      <dgm:prSet presAssocID="{4126E5CB-2169-470F-99DF-6DD7C7815E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32132-9091-4AD6-99FE-3B61612F4F23}" type="pres">
      <dgm:prSet presAssocID="{4126E5CB-2169-470F-99DF-6DD7C7815E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62BFF-34B0-42CB-A892-1A5A6BB13BA4}" type="presOf" srcId="{3497BFAB-A117-492B-8568-68DF651CCF71}" destId="{516FB204-F64D-4000-A55E-C39911EA1759}" srcOrd="0" destOrd="0" presId="urn:microsoft.com/office/officeart/2005/8/layout/vProcess5"/>
    <dgm:cxn modelId="{980E942E-09B7-49C0-B821-731C28FAA8EE}" srcId="{4126E5CB-2169-470F-99DF-6DD7C7815E00}" destId="{254B9566-2597-453D-9138-4E5D47E39FFC}" srcOrd="5" destOrd="0" parTransId="{AE299865-7505-43B2-9705-0DA0E11E3B1F}" sibTransId="{623ACF62-3C36-457A-B45E-27E22D62A5D3}"/>
    <dgm:cxn modelId="{667B93FA-45A3-4EE4-BB21-72DB85940BF1}" srcId="{4126E5CB-2169-470F-99DF-6DD7C7815E00}" destId="{20318BD7-FFCF-45F8-8D88-DD117F20AAEF}" srcOrd="0" destOrd="0" parTransId="{822DD40E-7A70-4985-85EE-8B1ACD2A5D46}" sibTransId="{69BA6945-D2CB-45B5-880A-A1A387323B27}"/>
    <dgm:cxn modelId="{BAB00079-191A-4C08-A095-8B652BB182BE}" type="presOf" srcId="{20318BD7-FFCF-45F8-8D88-DD117F20AAEF}" destId="{AAEA242A-5FF5-4B54-9AAA-C4C7D88F97A5}" srcOrd="1" destOrd="0" presId="urn:microsoft.com/office/officeart/2005/8/layout/vProcess5"/>
    <dgm:cxn modelId="{245FB095-621A-48C5-9779-57284706180C}" type="presOf" srcId="{9AC5165F-B849-4692-B9F5-AFC785243EF1}" destId="{33C6F85C-0857-445F-AB6F-D40342F1EC80}" srcOrd="1" destOrd="0" presId="urn:microsoft.com/office/officeart/2005/8/layout/vProcess5"/>
    <dgm:cxn modelId="{0C3B6194-ED0E-4270-B3C7-6A9CE56724EC}" srcId="{4126E5CB-2169-470F-99DF-6DD7C7815E00}" destId="{E579ADA1-7716-43EB-94B1-CDCC52A7AADB}" srcOrd="8" destOrd="0" parTransId="{48BB79FB-26D0-4C36-9C36-D73AE98A35C0}" sibTransId="{D2079B27-9A84-4B99-AB8C-88E8BC0DC6A7}"/>
    <dgm:cxn modelId="{2E0E40E4-33EB-4F13-9709-C78FDB99D1A6}" srcId="{4126E5CB-2169-470F-99DF-6DD7C7815E00}" destId="{97F2CFCE-6080-4328-9ECF-8F93EC47F8A4}" srcOrd="7" destOrd="0" parTransId="{47A76B8B-3587-48BF-8CC8-20B12C8E2EAF}" sibTransId="{CEA83F37-BDF7-4C8A-AB87-93B466A3B454}"/>
    <dgm:cxn modelId="{EE89D39A-A502-47A1-AB8F-2CECE64C6869}" type="presOf" srcId="{01C1320F-6D24-4900-BB46-2EA2E489969E}" destId="{475686EA-979F-4E17-A46F-4669D3CA7CD6}" srcOrd="0" destOrd="0" presId="urn:microsoft.com/office/officeart/2005/8/layout/vProcess5"/>
    <dgm:cxn modelId="{00E34CB8-708E-42AE-9BBB-972B58406D91}" srcId="{4126E5CB-2169-470F-99DF-6DD7C7815E00}" destId="{9AC5165F-B849-4692-B9F5-AFC785243EF1}" srcOrd="3" destOrd="0" parTransId="{F3D74661-04CC-4A86-AE82-7ED0E5BD007A}" sibTransId="{F07A2247-90B3-470D-98C0-5912BF1C13BF}"/>
    <dgm:cxn modelId="{8078EEFA-069E-468C-BA07-7B575D293D61}" type="presOf" srcId="{20318BD7-FFCF-45F8-8D88-DD117F20AAEF}" destId="{BE2A90C5-F1E5-451D-B3CD-C8A55B419FB0}" srcOrd="0" destOrd="0" presId="urn:microsoft.com/office/officeart/2005/8/layout/vProcess5"/>
    <dgm:cxn modelId="{16A55B59-BAD7-43D3-A29E-DF524EE49C77}" type="presOf" srcId="{FE9E3191-247C-4A01-B7F3-D8FA11483C34}" destId="{4C5FAA02-D675-42BD-954D-36447F51369D}" srcOrd="0" destOrd="0" presId="urn:microsoft.com/office/officeart/2005/8/layout/vProcess5"/>
    <dgm:cxn modelId="{C4DAE1C2-7DB8-4F93-9738-BEADC805D63E}" type="presOf" srcId="{53E52B05-219B-4937-B96D-B87E11B94AA5}" destId="{35532132-9091-4AD6-99FE-3B61612F4F23}" srcOrd="1" destOrd="0" presId="urn:microsoft.com/office/officeart/2005/8/layout/vProcess5"/>
    <dgm:cxn modelId="{47FB58B0-09BB-4A0A-BDC5-440B363D2243}" srcId="{4126E5CB-2169-470F-99DF-6DD7C7815E00}" destId="{53E52B05-219B-4937-B96D-B87E11B94AA5}" srcOrd="4" destOrd="0" parTransId="{701D7918-95C7-4062-BFCA-857597744653}" sibTransId="{EE54884C-9383-4DC6-9EA0-7E1C3F1E2117}"/>
    <dgm:cxn modelId="{FF071123-DC1D-4255-AABA-8A2AE3568144}" srcId="{4126E5CB-2169-470F-99DF-6DD7C7815E00}" destId="{5971039E-6AA2-4148-BE4B-941515CF31FF}" srcOrd="14" destOrd="0" parTransId="{FF2911D3-D630-41FF-A9E0-E91F253600AA}" sibTransId="{F2C626EC-DC6E-46A4-BB46-2819E1BF0E31}"/>
    <dgm:cxn modelId="{FCC9396D-D03D-4A93-984A-D48BAFFB9E84}" srcId="{4126E5CB-2169-470F-99DF-6DD7C7815E00}" destId="{A1B3E5B6-148F-4856-BE2F-09BD8CCD90C1}" srcOrd="12" destOrd="0" parTransId="{A8547CF7-A483-404B-8CD9-93BB586077E8}" sibTransId="{D2A8716B-F21C-47E8-9EA8-F5D57CE7FC4E}"/>
    <dgm:cxn modelId="{8FF05EFC-1513-479D-9882-969550E86099}" type="presOf" srcId="{69BA6945-D2CB-45B5-880A-A1A387323B27}" destId="{AFBCC961-E38F-4427-ACAB-FA45CE731F0C}" srcOrd="0" destOrd="0" presId="urn:microsoft.com/office/officeart/2005/8/layout/vProcess5"/>
    <dgm:cxn modelId="{5B4BCB02-698A-4A4A-B81B-D2BC4DB9801D}" srcId="{4126E5CB-2169-470F-99DF-6DD7C7815E00}" destId="{F7477226-23D2-455E-8561-CF7DC80E78A0}" srcOrd="6" destOrd="0" parTransId="{13BD7FE4-7602-4523-BCA3-F865420D0B34}" sibTransId="{FC82474A-5E25-499C-A7BE-AD3CE7D8ED21}"/>
    <dgm:cxn modelId="{A2C06775-D8C0-4EFB-AE5D-4711C3BA17E8}" srcId="{4126E5CB-2169-470F-99DF-6DD7C7815E00}" destId="{3D312960-A788-41F6-AA32-09D538674D89}" srcOrd="15" destOrd="0" parTransId="{A4DFD743-C304-4BA0-85F7-749DAA21DAC9}" sibTransId="{3A8574B4-D0F6-41D8-B6AB-5EE3665E9CDF}"/>
    <dgm:cxn modelId="{0F5847B4-9A76-4916-93DA-7B254C6BAC59}" srcId="{4126E5CB-2169-470F-99DF-6DD7C7815E00}" destId="{7B7A7C47-F938-4C62-A1D5-F502F2BC3E4D}" srcOrd="16" destOrd="0" parTransId="{3CE15F03-1101-4758-80FE-FE81FE62A497}" sibTransId="{764429C1-DF40-4F10-AF05-E6342092161A}"/>
    <dgm:cxn modelId="{75C3897A-E510-4FFB-8D5C-624F0423619A}" srcId="{4126E5CB-2169-470F-99DF-6DD7C7815E00}" destId="{FF0BF3C1-7ACA-4784-811C-412F3F9D52DD}" srcOrd="11" destOrd="0" parTransId="{3E0499E0-CD90-4475-AC65-3A1291443DE0}" sibTransId="{83BC7E44-C963-4796-8BF0-95086D7A72B7}"/>
    <dgm:cxn modelId="{7119F771-6C60-452A-A905-C50A95739FAD}" type="presOf" srcId="{F07A2247-90B3-470D-98C0-5912BF1C13BF}" destId="{CBA37C09-E295-4464-ACC1-8947B35B7B4A}" srcOrd="0" destOrd="0" presId="urn:microsoft.com/office/officeart/2005/8/layout/vProcess5"/>
    <dgm:cxn modelId="{608EC4AD-3950-494C-A4B0-8E848D620476}" type="presOf" srcId="{01C1320F-6D24-4900-BB46-2EA2E489969E}" destId="{5BD0C921-AC86-405C-95E3-7878FF031F96}" srcOrd="1" destOrd="0" presId="urn:microsoft.com/office/officeart/2005/8/layout/vProcess5"/>
    <dgm:cxn modelId="{1A8DAFF1-2CCD-433F-A139-56553D28B73C}" type="presOf" srcId="{9AC5165F-B849-4692-B9F5-AFC785243EF1}" destId="{B3825DBE-4471-4A2E-9F18-4F4BC9BE8C9A}" srcOrd="0" destOrd="0" presId="urn:microsoft.com/office/officeart/2005/8/layout/vProcess5"/>
    <dgm:cxn modelId="{A3D7CB20-FEE5-4001-8074-20FB0A3A329E}" srcId="{4126E5CB-2169-470F-99DF-6DD7C7815E00}" destId="{AB5A1691-93E2-411F-AF25-48B230ADC086}" srcOrd="13" destOrd="0" parTransId="{F0604BC0-5A4D-4A90-B50A-CF9B2CC53925}" sibTransId="{62223824-8067-4003-8242-EB96647C7322}"/>
    <dgm:cxn modelId="{F00419A3-A24C-420E-AF4B-EFD942C555DF}" type="presOf" srcId="{4126E5CB-2169-470F-99DF-6DD7C7815E00}" destId="{4063AA95-FB06-47CB-B236-E5461BF1A576}" srcOrd="0" destOrd="0" presId="urn:microsoft.com/office/officeart/2005/8/layout/vProcess5"/>
    <dgm:cxn modelId="{BE5FBFC4-04A0-4297-9702-8C23A5A84974}" type="presOf" srcId="{FE9E3191-247C-4A01-B7F3-D8FA11483C34}" destId="{B562C675-347F-48FF-AF55-4B91C851D6C7}" srcOrd="1" destOrd="0" presId="urn:microsoft.com/office/officeart/2005/8/layout/vProcess5"/>
    <dgm:cxn modelId="{F0F4D98A-B784-4716-B95B-D4B128F04074}" srcId="{4126E5CB-2169-470F-99DF-6DD7C7815E00}" destId="{D59E5D05-F9C9-43BB-B117-B764DE026040}" srcOrd="10" destOrd="0" parTransId="{98D1E7D1-7111-4CFA-8A5A-9F6A99B00F83}" sibTransId="{75DB13AB-8D6D-4418-81C7-A711D174633D}"/>
    <dgm:cxn modelId="{E1ECC53A-4B4D-4263-9EC4-6FD13E0D68F4}" srcId="{4126E5CB-2169-470F-99DF-6DD7C7815E00}" destId="{008CAE8C-4AD8-4E0B-9BBD-1A40B7F23E4A}" srcOrd="9" destOrd="0" parTransId="{6B36A250-38F9-44A2-8D83-F18685385C7A}" sibTransId="{A8120FA5-8D4C-4C93-A407-F4A66C6535D3}"/>
    <dgm:cxn modelId="{99CD40B2-17A2-4437-ACD9-E0A0C77330AC}" srcId="{4126E5CB-2169-470F-99DF-6DD7C7815E00}" destId="{FE9E3191-247C-4A01-B7F3-D8FA11483C34}" srcOrd="1" destOrd="0" parTransId="{9EE8B133-0110-444E-9A53-A28ABC95DAE5}" sibTransId="{2A90AAF2-857E-405A-913C-84DE6CEFEF8C}"/>
    <dgm:cxn modelId="{C2C703E6-F6C7-4275-A005-3100C9864147}" type="presOf" srcId="{2A90AAF2-857E-405A-913C-84DE6CEFEF8C}" destId="{B2BF754F-57E1-472F-8BC9-F6C91909602A}" srcOrd="0" destOrd="0" presId="urn:microsoft.com/office/officeart/2005/8/layout/vProcess5"/>
    <dgm:cxn modelId="{60ECE468-6648-411F-A0AE-0137A971FE1C}" type="presOf" srcId="{53E52B05-219B-4937-B96D-B87E11B94AA5}" destId="{A444A19B-995E-40D6-A253-79523C979041}" srcOrd="0" destOrd="0" presId="urn:microsoft.com/office/officeart/2005/8/layout/vProcess5"/>
    <dgm:cxn modelId="{24332C36-1F2B-4AB2-A58D-5359E073E20D}" srcId="{4126E5CB-2169-470F-99DF-6DD7C7815E00}" destId="{01C1320F-6D24-4900-BB46-2EA2E489969E}" srcOrd="2" destOrd="0" parTransId="{2507E57F-E7D2-493C-BD93-660B8171777F}" sibTransId="{3497BFAB-A117-492B-8568-68DF651CCF71}"/>
    <dgm:cxn modelId="{1AA19AEE-ACDD-4AB2-9211-1BA20849E33E}" type="presParOf" srcId="{4063AA95-FB06-47CB-B236-E5461BF1A576}" destId="{B4415668-034C-4D63-A303-8E7832A44910}" srcOrd="0" destOrd="0" presId="urn:microsoft.com/office/officeart/2005/8/layout/vProcess5"/>
    <dgm:cxn modelId="{06FC61FA-1F3F-4FA5-AABE-68CC6686811C}" type="presParOf" srcId="{4063AA95-FB06-47CB-B236-E5461BF1A576}" destId="{BE2A90C5-F1E5-451D-B3CD-C8A55B419FB0}" srcOrd="1" destOrd="0" presId="urn:microsoft.com/office/officeart/2005/8/layout/vProcess5"/>
    <dgm:cxn modelId="{D98EFB1A-CA97-418E-A3E5-E1558D45692E}" type="presParOf" srcId="{4063AA95-FB06-47CB-B236-E5461BF1A576}" destId="{4C5FAA02-D675-42BD-954D-36447F51369D}" srcOrd="2" destOrd="0" presId="urn:microsoft.com/office/officeart/2005/8/layout/vProcess5"/>
    <dgm:cxn modelId="{CFFE9E34-A634-4996-9C0E-E826C72D4286}" type="presParOf" srcId="{4063AA95-FB06-47CB-B236-E5461BF1A576}" destId="{475686EA-979F-4E17-A46F-4669D3CA7CD6}" srcOrd="3" destOrd="0" presId="urn:microsoft.com/office/officeart/2005/8/layout/vProcess5"/>
    <dgm:cxn modelId="{624D99B0-2FC0-4D20-8B6E-0FC57B36D0EA}" type="presParOf" srcId="{4063AA95-FB06-47CB-B236-E5461BF1A576}" destId="{B3825DBE-4471-4A2E-9F18-4F4BC9BE8C9A}" srcOrd="4" destOrd="0" presId="urn:microsoft.com/office/officeart/2005/8/layout/vProcess5"/>
    <dgm:cxn modelId="{56BE9FA0-B44A-4D7A-9FE9-5138B9BE131D}" type="presParOf" srcId="{4063AA95-FB06-47CB-B236-E5461BF1A576}" destId="{A444A19B-995E-40D6-A253-79523C979041}" srcOrd="5" destOrd="0" presId="urn:microsoft.com/office/officeart/2005/8/layout/vProcess5"/>
    <dgm:cxn modelId="{12FEAB0D-BB9D-4D7A-A3A7-6F0B929C53E0}" type="presParOf" srcId="{4063AA95-FB06-47CB-B236-E5461BF1A576}" destId="{AFBCC961-E38F-4427-ACAB-FA45CE731F0C}" srcOrd="6" destOrd="0" presId="urn:microsoft.com/office/officeart/2005/8/layout/vProcess5"/>
    <dgm:cxn modelId="{44FAB964-0777-4142-9F04-670BE9DF26CD}" type="presParOf" srcId="{4063AA95-FB06-47CB-B236-E5461BF1A576}" destId="{B2BF754F-57E1-472F-8BC9-F6C91909602A}" srcOrd="7" destOrd="0" presId="urn:microsoft.com/office/officeart/2005/8/layout/vProcess5"/>
    <dgm:cxn modelId="{99AA94DF-C834-41A8-BE25-4615BF178502}" type="presParOf" srcId="{4063AA95-FB06-47CB-B236-E5461BF1A576}" destId="{516FB204-F64D-4000-A55E-C39911EA1759}" srcOrd="8" destOrd="0" presId="urn:microsoft.com/office/officeart/2005/8/layout/vProcess5"/>
    <dgm:cxn modelId="{25F2C5E8-F043-472F-9D2A-75A630083073}" type="presParOf" srcId="{4063AA95-FB06-47CB-B236-E5461BF1A576}" destId="{CBA37C09-E295-4464-ACC1-8947B35B7B4A}" srcOrd="9" destOrd="0" presId="urn:microsoft.com/office/officeart/2005/8/layout/vProcess5"/>
    <dgm:cxn modelId="{981CDFAA-3F31-42F1-8D01-CDC623BB2BC9}" type="presParOf" srcId="{4063AA95-FB06-47CB-B236-E5461BF1A576}" destId="{AAEA242A-5FF5-4B54-9AAA-C4C7D88F97A5}" srcOrd="10" destOrd="0" presId="urn:microsoft.com/office/officeart/2005/8/layout/vProcess5"/>
    <dgm:cxn modelId="{4249A3C8-D43E-4468-9F94-FFDD5ADD163E}" type="presParOf" srcId="{4063AA95-FB06-47CB-B236-E5461BF1A576}" destId="{B562C675-347F-48FF-AF55-4B91C851D6C7}" srcOrd="11" destOrd="0" presId="urn:microsoft.com/office/officeart/2005/8/layout/vProcess5"/>
    <dgm:cxn modelId="{95AFF572-C7B2-45DF-A2F4-56EAE695DCD0}" type="presParOf" srcId="{4063AA95-FB06-47CB-B236-E5461BF1A576}" destId="{5BD0C921-AC86-405C-95E3-7878FF031F96}" srcOrd="12" destOrd="0" presId="urn:microsoft.com/office/officeart/2005/8/layout/vProcess5"/>
    <dgm:cxn modelId="{6BB2B4A3-F8B5-4E5C-8A18-951F3945A1EE}" type="presParOf" srcId="{4063AA95-FB06-47CB-B236-E5461BF1A576}" destId="{33C6F85C-0857-445F-AB6F-D40342F1EC80}" srcOrd="13" destOrd="0" presId="urn:microsoft.com/office/officeart/2005/8/layout/vProcess5"/>
    <dgm:cxn modelId="{E3F2C418-0F17-461D-BEC8-2DB378CA33E4}" type="presParOf" srcId="{4063AA95-FB06-47CB-B236-E5461BF1A576}" destId="{35532132-9091-4AD6-99FE-3B61612F4F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F243D-8028-4A04-80AA-7B272721FDA8}">
      <dsp:nvSpPr>
        <dsp:cNvPr id="0" name=""/>
        <dsp:cNvSpPr/>
      </dsp:nvSpPr>
      <dsp:spPr>
        <a:xfrm>
          <a:off x="5575514" y="1853933"/>
          <a:ext cx="3944717" cy="68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310"/>
              </a:lnTo>
              <a:lnTo>
                <a:pt x="3944717" y="342310"/>
              </a:lnTo>
              <a:lnTo>
                <a:pt x="3944717" y="6846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F2E55-B9C7-48EC-A9C3-328306C77A50}">
      <dsp:nvSpPr>
        <dsp:cNvPr id="0" name=""/>
        <dsp:cNvSpPr/>
      </dsp:nvSpPr>
      <dsp:spPr>
        <a:xfrm>
          <a:off x="5529794" y="1853933"/>
          <a:ext cx="91440" cy="684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6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D0EA3-8ED8-41E7-833A-AAD6AD466995}">
      <dsp:nvSpPr>
        <dsp:cNvPr id="0" name=""/>
        <dsp:cNvSpPr/>
      </dsp:nvSpPr>
      <dsp:spPr>
        <a:xfrm>
          <a:off x="1630797" y="1853933"/>
          <a:ext cx="3944717" cy="684620"/>
        </a:xfrm>
        <a:custGeom>
          <a:avLst/>
          <a:gdLst/>
          <a:ahLst/>
          <a:cxnLst/>
          <a:rect l="0" t="0" r="0" b="0"/>
          <a:pathLst>
            <a:path>
              <a:moveTo>
                <a:pt x="3944717" y="0"/>
              </a:moveTo>
              <a:lnTo>
                <a:pt x="3944717" y="342310"/>
              </a:lnTo>
              <a:lnTo>
                <a:pt x="0" y="342310"/>
              </a:lnTo>
              <a:lnTo>
                <a:pt x="0" y="6846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19473-018B-41DD-8122-612F8C96291D}">
      <dsp:nvSpPr>
        <dsp:cNvPr id="0" name=""/>
        <dsp:cNvSpPr/>
      </dsp:nvSpPr>
      <dsp:spPr>
        <a:xfrm>
          <a:off x="3945466" y="223885"/>
          <a:ext cx="3260096" cy="1630048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Элементы управления ассортиментом</a:t>
          </a:r>
          <a:endParaRPr lang="ru-RU" sz="2800" kern="1200" dirty="0"/>
        </a:p>
      </dsp:txBody>
      <dsp:txXfrm>
        <a:off x="3945466" y="223885"/>
        <a:ext cx="3260096" cy="1630048"/>
      </dsp:txXfrm>
    </dsp:sp>
    <dsp:sp modelId="{30A9AFAB-E505-4AA5-815C-DCF991523B53}">
      <dsp:nvSpPr>
        <dsp:cNvPr id="0" name=""/>
        <dsp:cNvSpPr/>
      </dsp:nvSpPr>
      <dsp:spPr>
        <a:xfrm>
          <a:off x="748" y="2538554"/>
          <a:ext cx="3260096" cy="1630048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Установление требований к рациональности ассортимента</a:t>
          </a:r>
          <a:endParaRPr lang="ru-RU" sz="2800" kern="1200" dirty="0"/>
        </a:p>
      </dsp:txBody>
      <dsp:txXfrm>
        <a:off x="748" y="2538554"/>
        <a:ext cx="3260096" cy="1630048"/>
      </dsp:txXfrm>
    </dsp:sp>
    <dsp:sp modelId="{3280ACED-60D3-437F-BF7C-4359FEA5AB3B}">
      <dsp:nvSpPr>
        <dsp:cNvPr id="0" name=""/>
        <dsp:cNvSpPr/>
      </dsp:nvSpPr>
      <dsp:spPr>
        <a:xfrm>
          <a:off x="3945466" y="2538554"/>
          <a:ext cx="3260096" cy="1630048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Определение ассортиментной политики</a:t>
          </a:r>
          <a:endParaRPr lang="ru-RU" sz="2800" kern="1200" dirty="0"/>
        </a:p>
      </dsp:txBody>
      <dsp:txXfrm>
        <a:off x="3945466" y="2538554"/>
        <a:ext cx="3260096" cy="1630048"/>
      </dsp:txXfrm>
    </dsp:sp>
    <dsp:sp modelId="{9C7FF8D6-8629-4F3C-BD0D-F8D4DE14410A}">
      <dsp:nvSpPr>
        <dsp:cNvPr id="0" name=""/>
        <dsp:cNvSpPr/>
      </dsp:nvSpPr>
      <dsp:spPr>
        <a:xfrm>
          <a:off x="7890183" y="2538554"/>
          <a:ext cx="3260096" cy="1630048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Формирование ассортимента</a:t>
          </a:r>
          <a:endParaRPr lang="ru-RU" sz="2800" kern="1200" dirty="0"/>
        </a:p>
      </dsp:txBody>
      <dsp:txXfrm>
        <a:off x="7890183" y="2538554"/>
        <a:ext cx="3260096" cy="163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B02CE-D725-49BD-9703-1183F373FE0E}">
      <dsp:nvSpPr>
        <dsp:cNvPr id="0" name=""/>
        <dsp:cNvSpPr/>
      </dsp:nvSpPr>
      <dsp:spPr>
        <a:xfrm>
          <a:off x="0" y="700271"/>
          <a:ext cx="931303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6C9355-8DAF-45E4-948B-66704BF10D59}">
      <dsp:nvSpPr>
        <dsp:cNvPr id="0" name=""/>
        <dsp:cNvSpPr/>
      </dsp:nvSpPr>
      <dsp:spPr>
        <a:xfrm>
          <a:off x="465651" y="242711"/>
          <a:ext cx="6519124" cy="915120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07" tIns="0" rIns="24640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Выявление запросов потребителей</a:t>
          </a:r>
          <a:endParaRPr lang="ru-RU" sz="3100" kern="1200" dirty="0"/>
        </a:p>
      </dsp:txBody>
      <dsp:txXfrm>
        <a:off x="510323" y="287383"/>
        <a:ext cx="6429780" cy="825776"/>
      </dsp:txXfrm>
    </dsp:sp>
    <dsp:sp modelId="{644BAF0F-FCB5-466F-AD0F-2725C6ABEF86}">
      <dsp:nvSpPr>
        <dsp:cNvPr id="0" name=""/>
        <dsp:cNvSpPr/>
      </dsp:nvSpPr>
      <dsp:spPr>
        <a:xfrm>
          <a:off x="0" y="2106431"/>
          <a:ext cx="931303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80F51-4FC3-4220-97CD-37027FEDA74D}">
      <dsp:nvSpPr>
        <dsp:cNvPr id="0" name=""/>
        <dsp:cNvSpPr/>
      </dsp:nvSpPr>
      <dsp:spPr>
        <a:xfrm>
          <a:off x="465651" y="1648871"/>
          <a:ext cx="6519124" cy="915120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07" tIns="0" rIns="24640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Определение спроса</a:t>
          </a:r>
          <a:endParaRPr lang="ru-RU" sz="3100" kern="1200" dirty="0"/>
        </a:p>
      </dsp:txBody>
      <dsp:txXfrm>
        <a:off x="510323" y="1693543"/>
        <a:ext cx="6429780" cy="825776"/>
      </dsp:txXfrm>
    </dsp:sp>
    <dsp:sp modelId="{2E305B43-52E3-450B-9A33-BC2476012D6B}">
      <dsp:nvSpPr>
        <dsp:cNvPr id="0" name=""/>
        <dsp:cNvSpPr/>
      </dsp:nvSpPr>
      <dsp:spPr>
        <a:xfrm>
          <a:off x="0" y="3512592"/>
          <a:ext cx="931303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7D2723-800C-4031-9988-402986E88DBB}">
      <dsp:nvSpPr>
        <dsp:cNvPr id="0" name=""/>
        <dsp:cNvSpPr/>
      </dsp:nvSpPr>
      <dsp:spPr>
        <a:xfrm>
          <a:off x="465651" y="3055031"/>
          <a:ext cx="6519124" cy="915120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07" tIns="0" rIns="24640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Формирование  спроса</a:t>
          </a:r>
          <a:endParaRPr lang="ru-RU" sz="3100" kern="1200" dirty="0"/>
        </a:p>
      </dsp:txBody>
      <dsp:txXfrm>
        <a:off x="510323" y="3099703"/>
        <a:ext cx="6429780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ADD6-591A-4CF8-8EC2-2862EF988AE2}">
      <dsp:nvSpPr>
        <dsp:cNvPr id="0" name=""/>
        <dsp:cNvSpPr/>
      </dsp:nvSpPr>
      <dsp:spPr>
        <a:xfrm>
          <a:off x="6700986" y="4737201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84661"/>
              </a:lnTo>
              <a:lnTo>
                <a:pt x="330693" y="184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864" y="4820062"/>
        <a:ext cx="18937" cy="18937"/>
      </dsp:txXfrm>
    </dsp:sp>
    <dsp:sp modelId="{4E67844A-9214-4F0B-A7B9-59F2023AB41B}">
      <dsp:nvSpPr>
        <dsp:cNvPr id="0" name=""/>
        <dsp:cNvSpPr/>
      </dsp:nvSpPr>
      <dsp:spPr>
        <a:xfrm>
          <a:off x="6700986" y="4559824"/>
          <a:ext cx="330693" cy="177376"/>
        </a:xfrm>
        <a:custGeom>
          <a:avLst/>
          <a:gdLst/>
          <a:ahLst/>
          <a:cxnLst/>
          <a:rect l="0" t="0" r="0" b="0"/>
          <a:pathLst>
            <a:path>
              <a:moveTo>
                <a:pt x="0" y="177376"/>
              </a:moveTo>
              <a:lnTo>
                <a:pt x="165346" y="177376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951" y="4639131"/>
        <a:ext cx="18763" cy="18763"/>
      </dsp:txXfrm>
    </dsp:sp>
    <dsp:sp modelId="{BDE71574-0400-43BB-BBC3-7ECBC1ADF135}">
      <dsp:nvSpPr>
        <dsp:cNvPr id="0" name=""/>
        <dsp:cNvSpPr/>
      </dsp:nvSpPr>
      <dsp:spPr>
        <a:xfrm>
          <a:off x="3766102" y="4691481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3181" y="4728933"/>
        <a:ext cx="16534" cy="16534"/>
      </dsp:txXfrm>
    </dsp:sp>
    <dsp:sp modelId="{7B13711B-F748-4003-A244-E5373DDE7027}">
      <dsp:nvSpPr>
        <dsp:cNvPr id="0" name=""/>
        <dsp:cNvSpPr/>
      </dsp:nvSpPr>
      <dsp:spPr>
        <a:xfrm>
          <a:off x="1270081" y="2529452"/>
          <a:ext cx="330693" cy="220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2207748"/>
              </a:lnTo>
              <a:lnTo>
                <a:pt x="330693" y="2207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79618" y="3577517"/>
        <a:ext cx="111618" cy="111618"/>
      </dsp:txXfrm>
    </dsp:sp>
    <dsp:sp modelId="{63782ECC-06CC-4182-9B3D-62D14E20CF11}">
      <dsp:nvSpPr>
        <dsp:cNvPr id="0" name=""/>
        <dsp:cNvSpPr/>
      </dsp:nvSpPr>
      <dsp:spPr>
        <a:xfrm>
          <a:off x="6700986" y="4010949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84661"/>
              </a:lnTo>
              <a:lnTo>
                <a:pt x="330693" y="184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864" y="4093811"/>
        <a:ext cx="18937" cy="18937"/>
      </dsp:txXfrm>
    </dsp:sp>
    <dsp:sp modelId="{3BD2D0B4-FD2C-4751-BD28-8C685C84C0A1}">
      <dsp:nvSpPr>
        <dsp:cNvPr id="0" name=""/>
        <dsp:cNvSpPr/>
      </dsp:nvSpPr>
      <dsp:spPr>
        <a:xfrm>
          <a:off x="6700986" y="3831397"/>
          <a:ext cx="330693" cy="179552"/>
        </a:xfrm>
        <a:custGeom>
          <a:avLst/>
          <a:gdLst/>
          <a:ahLst/>
          <a:cxnLst/>
          <a:rect l="0" t="0" r="0" b="0"/>
          <a:pathLst>
            <a:path>
              <a:moveTo>
                <a:pt x="0" y="179552"/>
              </a:moveTo>
              <a:lnTo>
                <a:pt x="165346" y="179552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925" y="3911765"/>
        <a:ext cx="18814" cy="18814"/>
      </dsp:txXfrm>
    </dsp:sp>
    <dsp:sp modelId="{8B541F69-D0D9-4E3B-998C-BD4F72AD5664}">
      <dsp:nvSpPr>
        <dsp:cNvPr id="0" name=""/>
        <dsp:cNvSpPr/>
      </dsp:nvSpPr>
      <dsp:spPr>
        <a:xfrm>
          <a:off x="3766102" y="3965229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3181" y="4002682"/>
        <a:ext cx="16534" cy="16534"/>
      </dsp:txXfrm>
    </dsp:sp>
    <dsp:sp modelId="{9A6DA362-CF81-4EE7-AAAA-0EC4E414F408}">
      <dsp:nvSpPr>
        <dsp:cNvPr id="0" name=""/>
        <dsp:cNvSpPr/>
      </dsp:nvSpPr>
      <dsp:spPr>
        <a:xfrm>
          <a:off x="1270081" y="2529452"/>
          <a:ext cx="330693" cy="1481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481497"/>
              </a:lnTo>
              <a:lnTo>
                <a:pt x="330693" y="1481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7478" y="3232251"/>
        <a:ext cx="75897" cy="75897"/>
      </dsp:txXfrm>
    </dsp:sp>
    <dsp:sp modelId="{14593355-BB76-4824-AAD3-30B8FB6246FD}">
      <dsp:nvSpPr>
        <dsp:cNvPr id="0" name=""/>
        <dsp:cNvSpPr/>
      </dsp:nvSpPr>
      <dsp:spPr>
        <a:xfrm>
          <a:off x="6700986" y="3282378"/>
          <a:ext cx="330693" cy="181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81326"/>
              </a:lnTo>
              <a:lnTo>
                <a:pt x="330693" y="1813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904" y="3363613"/>
        <a:ext cx="18857" cy="18857"/>
      </dsp:txXfrm>
    </dsp:sp>
    <dsp:sp modelId="{2F7493C5-1837-4B49-841F-2D2FD4E575E7}">
      <dsp:nvSpPr>
        <dsp:cNvPr id="0" name=""/>
        <dsp:cNvSpPr/>
      </dsp:nvSpPr>
      <dsp:spPr>
        <a:xfrm>
          <a:off x="6700986" y="3099348"/>
          <a:ext cx="330693" cy="183030"/>
        </a:xfrm>
        <a:custGeom>
          <a:avLst/>
          <a:gdLst/>
          <a:ahLst/>
          <a:cxnLst/>
          <a:rect l="0" t="0" r="0" b="0"/>
          <a:pathLst>
            <a:path>
              <a:moveTo>
                <a:pt x="0" y="183030"/>
              </a:moveTo>
              <a:lnTo>
                <a:pt x="165346" y="183030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884" y="3181414"/>
        <a:ext cx="18898" cy="18898"/>
      </dsp:txXfrm>
    </dsp:sp>
    <dsp:sp modelId="{A2090EF8-CE93-4A13-AE71-9C53858AB80C}">
      <dsp:nvSpPr>
        <dsp:cNvPr id="0" name=""/>
        <dsp:cNvSpPr/>
      </dsp:nvSpPr>
      <dsp:spPr>
        <a:xfrm>
          <a:off x="3766102" y="3236658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3181" y="3274111"/>
        <a:ext cx="16534" cy="16534"/>
      </dsp:txXfrm>
    </dsp:sp>
    <dsp:sp modelId="{6432F171-EC04-4AC9-B90F-46D0231B37A2}">
      <dsp:nvSpPr>
        <dsp:cNvPr id="0" name=""/>
        <dsp:cNvSpPr/>
      </dsp:nvSpPr>
      <dsp:spPr>
        <a:xfrm>
          <a:off x="1270081" y="2529452"/>
          <a:ext cx="330693" cy="75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752926"/>
              </a:lnTo>
              <a:lnTo>
                <a:pt x="330693" y="752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4869" y="2885356"/>
        <a:ext cx="41117" cy="41117"/>
      </dsp:txXfrm>
    </dsp:sp>
    <dsp:sp modelId="{CBBA42D6-6AE9-4E64-9F28-CD899387890A}">
      <dsp:nvSpPr>
        <dsp:cNvPr id="0" name=""/>
        <dsp:cNvSpPr/>
      </dsp:nvSpPr>
      <dsp:spPr>
        <a:xfrm>
          <a:off x="6700986" y="2548698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84661"/>
              </a:lnTo>
              <a:lnTo>
                <a:pt x="330693" y="184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864" y="2631560"/>
        <a:ext cx="18937" cy="18937"/>
      </dsp:txXfrm>
    </dsp:sp>
    <dsp:sp modelId="{047672B1-A56D-4645-B042-5A58D43366A3}">
      <dsp:nvSpPr>
        <dsp:cNvPr id="0" name=""/>
        <dsp:cNvSpPr/>
      </dsp:nvSpPr>
      <dsp:spPr>
        <a:xfrm>
          <a:off x="6700986" y="2364037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184661"/>
              </a:moveTo>
              <a:lnTo>
                <a:pt x="165346" y="184661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6864" y="2446899"/>
        <a:ext cx="18937" cy="18937"/>
      </dsp:txXfrm>
    </dsp:sp>
    <dsp:sp modelId="{9D1C9A6D-2572-4CAA-8C82-588B5B97791B}">
      <dsp:nvSpPr>
        <dsp:cNvPr id="0" name=""/>
        <dsp:cNvSpPr/>
      </dsp:nvSpPr>
      <dsp:spPr>
        <a:xfrm>
          <a:off x="3766102" y="2502978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3181" y="2540431"/>
        <a:ext cx="16534" cy="16534"/>
      </dsp:txXfrm>
    </dsp:sp>
    <dsp:sp modelId="{B8854615-70FD-4165-8348-6FC12A58B01C}">
      <dsp:nvSpPr>
        <dsp:cNvPr id="0" name=""/>
        <dsp:cNvSpPr/>
      </dsp:nvSpPr>
      <dsp:spPr>
        <a:xfrm>
          <a:off x="1270081" y="2483732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5346" y="45720"/>
              </a:lnTo>
              <a:lnTo>
                <a:pt x="165346" y="64966"/>
              </a:lnTo>
              <a:lnTo>
                <a:pt x="330693" y="64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7146" y="2521170"/>
        <a:ext cx="16562" cy="16562"/>
      </dsp:txXfrm>
    </dsp:sp>
    <dsp:sp modelId="{06AB101A-8B5F-49AA-9588-D12250491FB2}">
      <dsp:nvSpPr>
        <dsp:cNvPr id="0" name=""/>
        <dsp:cNvSpPr/>
      </dsp:nvSpPr>
      <dsp:spPr>
        <a:xfrm>
          <a:off x="6698093" y="1810053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84661"/>
              </a:lnTo>
              <a:lnTo>
                <a:pt x="330693" y="184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3970" y="1892915"/>
        <a:ext cx="18937" cy="18937"/>
      </dsp:txXfrm>
    </dsp:sp>
    <dsp:sp modelId="{A8C9E733-5483-4796-8D1A-FF5840A15A41}">
      <dsp:nvSpPr>
        <dsp:cNvPr id="0" name=""/>
        <dsp:cNvSpPr/>
      </dsp:nvSpPr>
      <dsp:spPr>
        <a:xfrm>
          <a:off x="6698093" y="1625392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184661"/>
              </a:moveTo>
              <a:lnTo>
                <a:pt x="165346" y="184661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53970" y="1708254"/>
        <a:ext cx="18937" cy="18937"/>
      </dsp:txXfrm>
    </dsp:sp>
    <dsp:sp modelId="{24494C5B-CA50-4FC8-B76C-39362B733D89}">
      <dsp:nvSpPr>
        <dsp:cNvPr id="0" name=""/>
        <dsp:cNvSpPr/>
      </dsp:nvSpPr>
      <dsp:spPr>
        <a:xfrm>
          <a:off x="3766102" y="1764333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3181" y="1801786"/>
        <a:ext cx="16534" cy="16534"/>
      </dsp:txXfrm>
    </dsp:sp>
    <dsp:sp modelId="{D8970AE2-A1C3-45DA-96C7-132586FE78F9}">
      <dsp:nvSpPr>
        <dsp:cNvPr id="0" name=""/>
        <dsp:cNvSpPr/>
      </dsp:nvSpPr>
      <dsp:spPr>
        <a:xfrm>
          <a:off x="1270081" y="1810053"/>
          <a:ext cx="330693" cy="719398"/>
        </a:xfrm>
        <a:custGeom>
          <a:avLst/>
          <a:gdLst/>
          <a:ahLst/>
          <a:cxnLst/>
          <a:rect l="0" t="0" r="0" b="0"/>
          <a:pathLst>
            <a:path>
              <a:moveTo>
                <a:pt x="0" y="719398"/>
              </a:moveTo>
              <a:lnTo>
                <a:pt x="165346" y="719398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5633" y="2149958"/>
        <a:ext cx="39588" cy="39588"/>
      </dsp:txXfrm>
    </dsp:sp>
    <dsp:sp modelId="{BDDEFEA7-C6AC-49F1-83EB-60EED5B0EC5F}">
      <dsp:nvSpPr>
        <dsp:cNvPr id="0" name=""/>
        <dsp:cNvSpPr/>
      </dsp:nvSpPr>
      <dsp:spPr>
        <a:xfrm>
          <a:off x="6685559" y="1071408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84661"/>
              </a:lnTo>
              <a:lnTo>
                <a:pt x="330693" y="1846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41437" y="1154270"/>
        <a:ext cx="18937" cy="18937"/>
      </dsp:txXfrm>
    </dsp:sp>
    <dsp:sp modelId="{2723F9E8-C83F-4699-878E-DE1420901874}">
      <dsp:nvSpPr>
        <dsp:cNvPr id="0" name=""/>
        <dsp:cNvSpPr/>
      </dsp:nvSpPr>
      <dsp:spPr>
        <a:xfrm>
          <a:off x="6685559" y="886747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184661"/>
              </a:moveTo>
              <a:lnTo>
                <a:pt x="165346" y="184661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41437" y="969608"/>
        <a:ext cx="18937" cy="18937"/>
      </dsp:txXfrm>
    </dsp:sp>
    <dsp:sp modelId="{23EB8161-BFC0-40E1-9AB3-2E860A760804}">
      <dsp:nvSpPr>
        <dsp:cNvPr id="0" name=""/>
        <dsp:cNvSpPr/>
      </dsp:nvSpPr>
      <dsp:spPr>
        <a:xfrm>
          <a:off x="3756479" y="1025688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3558" y="1063141"/>
        <a:ext cx="16534" cy="16534"/>
      </dsp:txXfrm>
    </dsp:sp>
    <dsp:sp modelId="{D3BA66F5-1F57-491D-9703-B944968D42EA}">
      <dsp:nvSpPr>
        <dsp:cNvPr id="0" name=""/>
        <dsp:cNvSpPr/>
      </dsp:nvSpPr>
      <dsp:spPr>
        <a:xfrm>
          <a:off x="1270081" y="1071408"/>
          <a:ext cx="330693" cy="1458043"/>
        </a:xfrm>
        <a:custGeom>
          <a:avLst/>
          <a:gdLst/>
          <a:ahLst/>
          <a:cxnLst/>
          <a:rect l="0" t="0" r="0" b="0"/>
          <a:pathLst>
            <a:path>
              <a:moveTo>
                <a:pt x="0" y="1458043"/>
              </a:moveTo>
              <a:lnTo>
                <a:pt x="165346" y="1458043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8050" y="1763053"/>
        <a:ext cx="74753" cy="74753"/>
      </dsp:txXfrm>
    </dsp:sp>
    <dsp:sp modelId="{7E7E5CA3-A3CE-4BB9-9A5E-1B2A6F4F3F6E}">
      <dsp:nvSpPr>
        <dsp:cNvPr id="0" name=""/>
        <dsp:cNvSpPr/>
      </dsp:nvSpPr>
      <dsp:spPr>
        <a:xfrm>
          <a:off x="6647960" y="321703"/>
          <a:ext cx="330693" cy="19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346" y="0"/>
              </a:lnTo>
              <a:lnTo>
                <a:pt x="165346" y="195721"/>
              </a:lnTo>
              <a:lnTo>
                <a:pt x="330693" y="1957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03699" y="409957"/>
        <a:ext cx="19213" cy="19213"/>
      </dsp:txXfrm>
    </dsp:sp>
    <dsp:sp modelId="{66C43E40-8A2E-434F-BBAE-C3E9F1C9F5AA}">
      <dsp:nvSpPr>
        <dsp:cNvPr id="0" name=""/>
        <dsp:cNvSpPr/>
      </dsp:nvSpPr>
      <dsp:spPr>
        <a:xfrm>
          <a:off x="6647960" y="137041"/>
          <a:ext cx="330693" cy="184661"/>
        </a:xfrm>
        <a:custGeom>
          <a:avLst/>
          <a:gdLst/>
          <a:ahLst/>
          <a:cxnLst/>
          <a:rect l="0" t="0" r="0" b="0"/>
          <a:pathLst>
            <a:path>
              <a:moveTo>
                <a:pt x="0" y="184661"/>
              </a:moveTo>
              <a:lnTo>
                <a:pt x="165346" y="184661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03837" y="219903"/>
        <a:ext cx="18937" cy="18937"/>
      </dsp:txXfrm>
    </dsp:sp>
    <dsp:sp modelId="{BAFD96E9-DD6C-4DD4-B78B-D16767731DED}">
      <dsp:nvSpPr>
        <dsp:cNvPr id="0" name=""/>
        <dsp:cNvSpPr/>
      </dsp:nvSpPr>
      <dsp:spPr>
        <a:xfrm>
          <a:off x="3718879" y="275983"/>
          <a:ext cx="3306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69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5958" y="313435"/>
        <a:ext cx="16534" cy="16534"/>
      </dsp:txXfrm>
    </dsp:sp>
    <dsp:sp modelId="{787D1FC0-C080-467D-8469-C21C52917B9B}">
      <dsp:nvSpPr>
        <dsp:cNvPr id="0" name=""/>
        <dsp:cNvSpPr/>
      </dsp:nvSpPr>
      <dsp:spPr>
        <a:xfrm>
          <a:off x="1270081" y="321703"/>
          <a:ext cx="330693" cy="2207748"/>
        </a:xfrm>
        <a:custGeom>
          <a:avLst/>
          <a:gdLst/>
          <a:ahLst/>
          <a:cxnLst/>
          <a:rect l="0" t="0" r="0" b="0"/>
          <a:pathLst>
            <a:path>
              <a:moveTo>
                <a:pt x="0" y="2207748"/>
              </a:moveTo>
              <a:lnTo>
                <a:pt x="165346" y="2207748"/>
              </a:lnTo>
              <a:lnTo>
                <a:pt x="165346" y="0"/>
              </a:lnTo>
              <a:lnTo>
                <a:pt x="3306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79618" y="1369768"/>
        <a:ext cx="111618" cy="111618"/>
      </dsp:txXfrm>
    </dsp:sp>
    <dsp:sp modelId="{BA312D18-65BA-4572-B857-62B523F94FC8}">
      <dsp:nvSpPr>
        <dsp:cNvPr id="0" name=""/>
        <dsp:cNvSpPr/>
      </dsp:nvSpPr>
      <dsp:spPr>
        <a:xfrm rot="16200000">
          <a:off x="-989517" y="2277399"/>
          <a:ext cx="4015091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Направления формирования ассортимента</a:t>
          </a:r>
          <a:endParaRPr lang="ru-RU" sz="1600" kern="1200" dirty="0"/>
        </a:p>
      </dsp:txBody>
      <dsp:txXfrm>
        <a:off x="-989517" y="2277399"/>
        <a:ext cx="4015091" cy="504105"/>
      </dsp:txXfrm>
    </dsp:sp>
    <dsp:sp modelId="{24D188AF-2A91-47E8-9665-79FA09939EC3}">
      <dsp:nvSpPr>
        <dsp:cNvPr id="0" name=""/>
        <dsp:cNvSpPr/>
      </dsp:nvSpPr>
      <dsp:spPr>
        <a:xfrm>
          <a:off x="1600774" y="69650"/>
          <a:ext cx="2118105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РАСШИРЕНИЕ</a:t>
          </a:r>
          <a:endParaRPr lang="ru-RU" sz="1400" b="1" kern="1200" dirty="0"/>
        </a:p>
      </dsp:txBody>
      <dsp:txXfrm>
        <a:off x="1600774" y="69650"/>
        <a:ext cx="2118105" cy="504105"/>
      </dsp:txXfrm>
    </dsp:sp>
    <dsp:sp modelId="{46C540E1-336A-4E7F-8372-A686209D4BC1}">
      <dsp:nvSpPr>
        <dsp:cNvPr id="0" name=""/>
        <dsp:cNvSpPr/>
      </dsp:nvSpPr>
      <dsp:spPr>
        <a:xfrm>
          <a:off x="4049572" y="69650"/>
          <a:ext cx="2598387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Увеличение спроса и предложения</a:t>
          </a:r>
          <a:endParaRPr lang="ru-RU" sz="1100" b="1" kern="1200" dirty="0"/>
        </a:p>
      </dsp:txBody>
      <dsp:txXfrm>
        <a:off x="4049572" y="69650"/>
        <a:ext cx="2598387" cy="504105"/>
      </dsp:txXfrm>
    </dsp:sp>
    <dsp:sp modelId="{792EF728-C7B9-4340-A2C6-357947138A2C}">
      <dsp:nvSpPr>
        <dsp:cNvPr id="0" name=""/>
        <dsp:cNvSpPr/>
      </dsp:nvSpPr>
      <dsp:spPr>
        <a:xfrm>
          <a:off x="6978653" y="4333"/>
          <a:ext cx="3527767" cy="265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Увеличение количественных показателей</a:t>
          </a:r>
          <a:endParaRPr lang="ru-RU" sz="1100" kern="1200" dirty="0"/>
        </a:p>
      </dsp:txBody>
      <dsp:txXfrm>
        <a:off x="6978653" y="4333"/>
        <a:ext cx="3527767" cy="265416"/>
      </dsp:txXfrm>
    </dsp:sp>
    <dsp:sp modelId="{16246EFD-5985-4AFD-BA7D-C08173EF85A6}">
      <dsp:nvSpPr>
        <dsp:cNvPr id="0" name=""/>
        <dsp:cNvSpPr/>
      </dsp:nvSpPr>
      <dsp:spPr>
        <a:xfrm>
          <a:off x="6978653" y="395776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качественных показателей</a:t>
          </a:r>
          <a:endParaRPr lang="ru-RU" sz="1100" kern="1200" dirty="0"/>
        </a:p>
      </dsp:txBody>
      <dsp:txXfrm>
        <a:off x="6978653" y="395776"/>
        <a:ext cx="3527767" cy="243296"/>
      </dsp:txXfrm>
    </dsp:sp>
    <dsp:sp modelId="{D91D1D8B-57C0-4B38-B534-459F911B426D}">
      <dsp:nvSpPr>
        <dsp:cNvPr id="0" name=""/>
        <dsp:cNvSpPr/>
      </dsp:nvSpPr>
      <dsp:spPr>
        <a:xfrm>
          <a:off x="1600774" y="819355"/>
          <a:ext cx="2155705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СОКРАЩЕНИЕ</a:t>
          </a:r>
          <a:endParaRPr lang="ru-RU" sz="1400" b="1" kern="1200" dirty="0"/>
        </a:p>
      </dsp:txBody>
      <dsp:txXfrm>
        <a:off x="1600774" y="819355"/>
        <a:ext cx="2155705" cy="504105"/>
      </dsp:txXfrm>
    </dsp:sp>
    <dsp:sp modelId="{DD67EA04-D293-4E46-8622-2C3FBE185D48}">
      <dsp:nvSpPr>
        <dsp:cNvPr id="0" name=""/>
        <dsp:cNvSpPr/>
      </dsp:nvSpPr>
      <dsp:spPr>
        <a:xfrm>
          <a:off x="4087172" y="819355"/>
          <a:ext cx="2598387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Снижение спроса</a:t>
          </a:r>
          <a:endParaRPr lang="ru-RU" sz="1100" b="1" kern="1200" dirty="0"/>
        </a:p>
      </dsp:txBody>
      <dsp:txXfrm>
        <a:off x="4087172" y="819355"/>
        <a:ext cx="2598387" cy="504105"/>
      </dsp:txXfrm>
    </dsp:sp>
    <dsp:sp modelId="{3AB5E7FF-062A-4B08-BCAB-2AED67902236}">
      <dsp:nvSpPr>
        <dsp:cNvPr id="0" name=""/>
        <dsp:cNvSpPr/>
      </dsp:nvSpPr>
      <dsp:spPr>
        <a:xfrm>
          <a:off x="7016252" y="765099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Снижение количественных показателей</a:t>
          </a:r>
          <a:endParaRPr lang="ru-RU" sz="1100" kern="1200" dirty="0"/>
        </a:p>
      </dsp:txBody>
      <dsp:txXfrm>
        <a:off x="7016252" y="765099"/>
        <a:ext cx="3527767" cy="243296"/>
      </dsp:txXfrm>
    </dsp:sp>
    <dsp:sp modelId="{DE2C5DF2-D7DF-44F9-9409-3C1018C1C63F}">
      <dsp:nvSpPr>
        <dsp:cNvPr id="0" name=""/>
        <dsp:cNvSpPr/>
      </dsp:nvSpPr>
      <dsp:spPr>
        <a:xfrm>
          <a:off x="7016252" y="1134421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качественных показателей</a:t>
          </a:r>
          <a:endParaRPr lang="ru-RU" sz="1100" kern="1200" dirty="0"/>
        </a:p>
      </dsp:txBody>
      <dsp:txXfrm>
        <a:off x="7016252" y="1134421"/>
        <a:ext cx="3527767" cy="243296"/>
      </dsp:txXfrm>
    </dsp:sp>
    <dsp:sp modelId="{B6C2B8CA-416A-4563-8E1C-E263337B15AE}">
      <dsp:nvSpPr>
        <dsp:cNvPr id="0" name=""/>
        <dsp:cNvSpPr/>
      </dsp:nvSpPr>
      <dsp:spPr>
        <a:xfrm>
          <a:off x="1600774" y="1558001"/>
          <a:ext cx="2165328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УГЛУБЛЕНИЕ</a:t>
          </a:r>
          <a:endParaRPr lang="ru-RU" sz="1400" b="1" kern="1200" dirty="0"/>
        </a:p>
      </dsp:txBody>
      <dsp:txXfrm>
        <a:off x="1600774" y="1558001"/>
        <a:ext cx="2165328" cy="504105"/>
      </dsp:txXfrm>
    </dsp:sp>
    <dsp:sp modelId="{515F87F4-B5DB-41C8-BBCC-ACD7C1EA814B}">
      <dsp:nvSpPr>
        <dsp:cNvPr id="0" name=""/>
        <dsp:cNvSpPr/>
      </dsp:nvSpPr>
      <dsp:spPr>
        <a:xfrm>
          <a:off x="4096795" y="1558001"/>
          <a:ext cx="2601297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Модификации товара</a:t>
          </a:r>
          <a:endParaRPr lang="ru-RU" sz="1100" b="1" kern="1200" dirty="0"/>
        </a:p>
      </dsp:txBody>
      <dsp:txXfrm>
        <a:off x="4096795" y="1558001"/>
        <a:ext cx="2601297" cy="504105"/>
      </dsp:txXfrm>
    </dsp:sp>
    <dsp:sp modelId="{0B981676-C757-480C-B2F4-534DAC09B406}">
      <dsp:nvSpPr>
        <dsp:cNvPr id="0" name=""/>
        <dsp:cNvSpPr/>
      </dsp:nvSpPr>
      <dsp:spPr>
        <a:xfrm>
          <a:off x="7028786" y="1503744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Увеличение количественных показателей</a:t>
          </a:r>
          <a:endParaRPr lang="ru-RU" sz="1100" kern="1200" dirty="0"/>
        </a:p>
      </dsp:txBody>
      <dsp:txXfrm>
        <a:off x="7028786" y="1503744"/>
        <a:ext cx="3527767" cy="243296"/>
      </dsp:txXfrm>
    </dsp:sp>
    <dsp:sp modelId="{35F3ACC8-0536-4A18-A3E0-529F308045FF}">
      <dsp:nvSpPr>
        <dsp:cNvPr id="0" name=""/>
        <dsp:cNvSpPr/>
      </dsp:nvSpPr>
      <dsp:spPr>
        <a:xfrm>
          <a:off x="7028786" y="1873066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качественных показателей</a:t>
          </a:r>
          <a:endParaRPr lang="ru-RU" sz="1100" kern="1200" dirty="0"/>
        </a:p>
      </dsp:txBody>
      <dsp:txXfrm>
        <a:off x="7028786" y="1873066"/>
        <a:ext cx="3527767" cy="243296"/>
      </dsp:txXfrm>
    </dsp:sp>
    <dsp:sp modelId="{99C171C8-9D5E-4B40-942F-B5C2D8833E8D}">
      <dsp:nvSpPr>
        <dsp:cNvPr id="0" name=""/>
        <dsp:cNvSpPr/>
      </dsp:nvSpPr>
      <dsp:spPr>
        <a:xfrm>
          <a:off x="1600774" y="2296646"/>
          <a:ext cx="2165328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ОБНОВЛЕНИЕ</a:t>
          </a:r>
          <a:endParaRPr lang="ru-RU" sz="1400" b="1" kern="1200" dirty="0"/>
        </a:p>
      </dsp:txBody>
      <dsp:txXfrm>
        <a:off x="1600774" y="2296646"/>
        <a:ext cx="2165328" cy="504105"/>
      </dsp:txXfrm>
    </dsp:sp>
    <dsp:sp modelId="{C7CF3069-DF1C-4C86-B375-4F405AB60673}">
      <dsp:nvSpPr>
        <dsp:cNvPr id="0" name=""/>
        <dsp:cNvSpPr/>
      </dsp:nvSpPr>
      <dsp:spPr>
        <a:xfrm>
          <a:off x="4096795" y="2296646"/>
          <a:ext cx="2604191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Предложение новых товаров</a:t>
          </a:r>
          <a:endParaRPr lang="ru-RU" sz="1100" b="1" kern="1200" dirty="0"/>
        </a:p>
      </dsp:txBody>
      <dsp:txXfrm>
        <a:off x="4096795" y="2296646"/>
        <a:ext cx="2604191" cy="504105"/>
      </dsp:txXfrm>
    </dsp:sp>
    <dsp:sp modelId="{34C84BB0-C598-4001-BCF0-538CF4D77A81}">
      <dsp:nvSpPr>
        <dsp:cNvPr id="0" name=""/>
        <dsp:cNvSpPr/>
      </dsp:nvSpPr>
      <dsp:spPr>
        <a:xfrm>
          <a:off x="7031679" y="2242389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Изменение количественных показателей</a:t>
          </a:r>
          <a:endParaRPr lang="ru-RU" sz="1100" kern="1200" dirty="0"/>
        </a:p>
      </dsp:txBody>
      <dsp:txXfrm>
        <a:off x="7031679" y="2242389"/>
        <a:ext cx="3527767" cy="243296"/>
      </dsp:txXfrm>
    </dsp:sp>
    <dsp:sp modelId="{276E55F8-DA7F-4F95-8DC2-4B7F8B4E792F}">
      <dsp:nvSpPr>
        <dsp:cNvPr id="0" name=""/>
        <dsp:cNvSpPr/>
      </dsp:nvSpPr>
      <dsp:spPr>
        <a:xfrm>
          <a:off x="7031679" y="2611712"/>
          <a:ext cx="3527767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качественных показателей</a:t>
          </a:r>
          <a:endParaRPr lang="ru-RU" sz="1100" kern="1200" dirty="0"/>
        </a:p>
      </dsp:txBody>
      <dsp:txXfrm>
        <a:off x="7031679" y="2611712"/>
        <a:ext cx="3527767" cy="243296"/>
      </dsp:txXfrm>
    </dsp:sp>
    <dsp:sp modelId="{E4C79E1B-EE55-4813-8318-0DFB15384940}">
      <dsp:nvSpPr>
        <dsp:cNvPr id="0" name=""/>
        <dsp:cNvSpPr/>
      </dsp:nvSpPr>
      <dsp:spPr>
        <a:xfrm>
          <a:off x="1600774" y="3030326"/>
          <a:ext cx="2165328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СТАБИЛИЗАЦИЯ</a:t>
          </a:r>
          <a:endParaRPr lang="ru-RU" sz="1400" b="1" kern="1200" dirty="0"/>
        </a:p>
      </dsp:txBody>
      <dsp:txXfrm>
        <a:off x="1600774" y="3030326"/>
        <a:ext cx="2165328" cy="504105"/>
      </dsp:txXfrm>
    </dsp:sp>
    <dsp:sp modelId="{A54B2A97-CF41-4770-8911-FE54905F9C7F}">
      <dsp:nvSpPr>
        <dsp:cNvPr id="0" name=""/>
        <dsp:cNvSpPr/>
      </dsp:nvSpPr>
      <dsp:spPr>
        <a:xfrm>
          <a:off x="4096795" y="3030326"/>
          <a:ext cx="2604191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Повышение устойчивости ассортимента</a:t>
          </a:r>
          <a:endParaRPr lang="ru-RU" sz="1100" b="1" kern="1200" dirty="0"/>
        </a:p>
      </dsp:txBody>
      <dsp:txXfrm>
        <a:off x="4096795" y="3030326"/>
        <a:ext cx="2604191" cy="504105"/>
      </dsp:txXfrm>
    </dsp:sp>
    <dsp:sp modelId="{730CC658-D499-4FA5-847E-211C344CEDA6}">
      <dsp:nvSpPr>
        <dsp:cNvPr id="0" name=""/>
        <dsp:cNvSpPr/>
      </dsp:nvSpPr>
      <dsp:spPr>
        <a:xfrm>
          <a:off x="7031679" y="2981034"/>
          <a:ext cx="3529652" cy="2366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Стабильность  количественных показателей</a:t>
          </a:r>
          <a:endParaRPr lang="ru-RU" sz="1100" kern="1200" dirty="0"/>
        </a:p>
      </dsp:txBody>
      <dsp:txXfrm>
        <a:off x="7031679" y="2981034"/>
        <a:ext cx="3529652" cy="236626"/>
      </dsp:txXfrm>
    </dsp:sp>
    <dsp:sp modelId="{173ADBBE-2696-42B9-BCFC-7E99C599D713}">
      <dsp:nvSpPr>
        <dsp:cNvPr id="0" name=""/>
        <dsp:cNvSpPr/>
      </dsp:nvSpPr>
      <dsp:spPr>
        <a:xfrm>
          <a:off x="7031679" y="3343687"/>
          <a:ext cx="3529652" cy="240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Стабильность качественных показателей</a:t>
          </a:r>
          <a:endParaRPr lang="ru-RU" sz="1100" kern="1200" dirty="0"/>
        </a:p>
      </dsp:txBody>
      <dsp:txXfrm>
        <a:off x="7031679" y="3343687"/>
        <a:ext cx="3529652" cy="240034"/>
      </dsp:txXfrm>
    </dsp:sp>
    <dsp:sp modelId="{1199E6E6-0D82-4948-948C-35A02E7A8DF4}">
      <dsp:nvSpPr>
        <dsp:cNvPr id="0" name=""/>
        <dsp:cNvSpPr/>
      </dsp:nvSpPr>
      <dsp:spPr>
        <a:xfrm>
          <a:off x="1600774" y="3758896"/>
          <a:ext cx="2165328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СОВЕРШЕНСТВОВАНИЕ</a:t>
          </a:r>
          <a:endParaRPr lang="ru-RU" sz="1100" b="1" kern="1200" dirty="0"/>
        </a:p>
      </dsp:txBody>
      <dsp:txXfrm>
        <a:off x="1600774" y="3758896"/>
        <a:ext cx="2165328" cy="504105"/>
      </dsp:txXfrm>
    </dsp:sp>
    <dsp:sp modelId="{D3B2DB35-7362-4B32-9FDB-A4F425209685}">
      <dsp:nvSpPr>
        <dsp:cNvPr id="0" name=""/>
        <dsp:cNvSpPr/>
      </dsp:nvSpPr>
      <dsp:spPr>
        <a:xfrm>
          <a:off x="4096795" y="3758896"/>
          <a:ext cx="2604191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Повышение рациональности</a:t>
          </a:r>
          <a:endParaRPr lang="ru-RU" sz="1100" b="1" kern="1200" dirty="0"/>
        </a:p>
      </dsp:txBody>
      <dsp:txXfrm>
        <a:off x="4096795" y="3758896"/>
        <a:ext cx="2604191" cy="504105"/>
      </dsp:txXfrm>
    </dsp:sp>
    <dsp:sp modelId="{F58CCE09-FD3C-4150-9EA3-49FE2EB13EA2}">
      <dsp:nvSpPr>
        <dsp:cNvPr id="0" name=""/>
        <dsp:cNvSpPr/>
      </dsp:nvSpPr>
      <dsp:spPr>
        <a:xfrm>
          <a:off x="7031679" y="3709749"/>
          <a:ext cx="3531603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Рациональность  количественных показателей</a:t>
          </a:r>
          <a:endParaRPr lang="ru-RU" sz="1100" kern="1200" dirty="0"/>
        </a:p>
      </dsp:txBody>
      <dsp:txXfrm>
        <a:off x="7031679" y="3709749"/>
        <a:ext cx="3531603" cy="243296"/>
      </dsp:txXfrm>
    </dsp:sp>
    <dsp:sp modelId="{244F5724-EDBA-404D-B10A-B52FB538B989}">
      <dsp:nvSpPr>
        <dsp:cNvPr id="0" name=""/>
        <dsp:cNvSpPr/>
      </dsp:nvSpPr>
      <dsp:spPr>
        <a:xfrm>
          <a:off x="7031679" y="4079071"/>
          <a:ext cx="3531603" cy="2330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качественных показателей</a:t>
          </a:r>
          <a:endParaRPr lang="ru-RU" sz="1100" kern="1200" dirty="0"/>
        </a:p>
      </dsp:txBody>
      <dsp:txXfrm>
        <a:off x="7031679" y="4079071"/>
        <a:ext cx="3531603" cy="233078"/>
      </dsp:txXfrm>
    </dsp:sp>
    <dsp:sp modelId="{602FD584-D358-474D-BB72-E926C947CAB2}">
      <dsp:nvSpPr>
        <dsp:cNvPr id="0" name=""/>
        <dsp:cNvSpPr/>
      </dsp:nvSpPr>
      <dsp:spPr>
        <a:xfrm>
          <a:off x="1600774" y="4485148"/>
          <a:ext cx="2165328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ГАРМОНИЗАЦИЯ</a:t>
          </a:r>
          <a:endParaRPr lang="ru-RU" sz="1400" b="1" kern="1200" dirty="0"/>
        </a:p>
      </dsp:txBody>
      <dsp:txXfrm>
        <a:off x="1600774" y="4485148"/>
        <a:ext cx="2165328" cy="504105"/>
      </dsp:txXfrm>
    </dsp:sp>
    <dsp:sp modelId="{1669A40F-6E52-4289-ABD3-29BE5388DD1F}">
      <dsp:nvSpPr>
        <dsp:cNvPr id="0" name=""/>
        <dsp:cNvSpPr/>
      </dsp:nvSpPr>
      <dsp:spPr>
        <a:xfrm>
          <a:off x="4096795" y="4485148"/>
          <a:ext cx="2604191" cy="504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Соответствие запросам потребителей</a:t>
          </a:r>
          <a:endParaRPr lang="ru-RU" sz="1100" b="1" kern="1200" dirty="0"/>
        </a:p>
      </dsp:txBody>
      <dsp:txXfrm>
        <a:off x="4096795" y="4485148"/>
        <a:ext cx="2604191" cy="504105"/>
      </dsp:txXfrm>
    </dsp:sp>
    <dsp:sp modelId="{6A0E131F-E5B2-4590-8C61-49D056DFB5DD}">
      <dsp:nvSpPr>
        <dsp:cNvPr id="0" name=""/>
        <dsp:cNvSpPr/>
      </dsp:nvSpPr>
      <dsp:spPr>
        <a:xfrm>
          <a:off x="7031679" y="4438176"/>
          <a:ext cx="3531603" cy="243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Оптимальность количественных показателей</a:t>
          </a:r>
          <a:endParaRPr lang="ru-RU" sz="1100" kern="1200" dirty="0"/>
        </a:p>
      </dsp:txBody>
      <dsp:txXfrm>
        <a:off x="7031679" y="4438176"/>
        <a:ext cx="3531603" cy="243296"/>
      </dsp:txXfrm>
    </dsp:sp>
    <dsp:sp modelId="{A4345214-0403-48CA-A719-B460621CC2F6}">
      <dsp:nvSpPr>
        <dsp:cNvPr id="0" name=""/>
        <dsp:cNvSpPr/>
      </dsp:nvSpPr>
      <dsp:spPr>
        <a:xfrm>
          <a:off x="7031679" y="4807498"/>
          <a:ext cx="3531603" cy="228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качественных показателей</a:t>
          </a:r>
          <a:endParaRPr lang="ru-RU" sz="1100" kern="1200" dirty="0"/>
        </a:p>
      </dsp:txBody>
      <dsp:txXfrm>
        <a:off x="7031679" y="4807498"/>
        <a:ext cx="3531603" cy="228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4913F-6B00-4668-B3DC-15404BD6D995}">
      <dsp:nvSpPr>
        <dsp:cNvPr id="0" name=""/>
        <dsp:cNvSpPr/>
      </dsp:nvSpPr>
      <dsp:spPr>
        <a:xfrm>
          <a:off x="1851646" y="2985697"/>
          <a:ext cx="244339" cy="279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9" y="0"/>
              </a:lnTo>
              <a:lnTo>
                <a:pt x="122169" y="2793517"/>
              </a:lnTo>
              <a:lnTo>
                <a:pt x="244339" y="2793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903711" y="4312351"/>
        <a:ext cx="140209" cy="140209"/>
      </dsp:txXfrm>
    </dsp:sp>
    <dsp:sp modelId="{A5619DB6-B014-4DC9-A6AE-C140213322FF}">
      <dsp:nvSpPr>
        <dsp:cNvPr id="0" name=""/>
        <dsp:cNvSpPr/>
      </dsp:nvSpPr>
      <dsp:spPr>
        <a:xfrm>
          <a:off x="1851646" y="2985697"/>
          <a:ext cx="244339" cy="232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9" y="0"/>
              </a:lnTo>
              <a:lnTo>
                <a:pt x="122169" y="2327931"/>
              </a:lnTo>
              <a:lnTo>
                <a:pt x="244339" y="2327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5297" y="4091145"/>
        <a:ext cx="117035" cy="117035"/>
      </dsp:txXfrm>
    </dsp:sp>
    <dsp:sp modelId="{2286FA91-1587-4011-B4AB-646121F3410F}">
      <dsp:nvSpPr>
        <dsp:cNvPr id="0" name=""/>
        <dsp:cNvSpPr/>
      </dsp:nvSpPr>
      <dsp:spPr>
        <a:xfrm>
          <a:off x="1851646" y="2985697"/>
          <a:ext cx="244339" cy="1862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9" y="0"/>
              </a:lnTo>
              <a:lnTo>
                <a:pt x="122169" y="1862345"/>
              </a:lnTo>
              <a:lnTo>
                <a:pt x="244339" y="1862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26858" y="3869912"/>
        <a:ext cx="93915" cy="93915"/>
      </dsp:txXfrm>
    </dsp:sp>
    <dsp:sp modelId="{580B2F43-DF06-4541-A618-4D3ADF7BA7A7}">
      <dsp:nvSpPr>
        <dsp:cNvPr id="0" name=""/>
        <dsp:cNvSpPr/>
      </dsp:nvSpPr>
      <dsp:spPr>
        <a:xfrm>
          <a:off x="1851646" y="2985697"/>
          <a:ext cx="244339" cy="1396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9" y="0"/>
              </a:lnTo>
              <a:lnTo>
                <a:pt x="122169" y="1396758"/>
              </a:lnTo>
              <a:lnTo>
                <a:pt x="244339" y="1396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38366" y="3648627"/>
        <a:ext cx="70898" cy="70898"/>
      </dsp:txXfrm>
    </dsp:sp>
    <dsp:sp modelId="{5D52C6FA-AAA3-48BF-92A8-6BE9710EA7AE}">
      <dsp:nvSpPr>
        <dsp:cNvPr id="0" name=""/>
        <dsp:cNvSpPr/>
      </dsp:nvSpPr>
      <dsp:spPr>
        <a:xfrm>
          <a:off x="1851646" y="2985697"/>
          <a:ext cx="244339" cy="931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9" y="0"/>
              </a:lnTo>
              <a:lnTo>
                <a:pt x="122169" y="931172"/>
              </a:lnTo>
              <a:lnTo>
                <a:pt x="244339" y="931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49748" y="3427216"/>
        <a:ext cx="48134" cy="48134"/>
      </dsp:txXfrm>
    </dsp:sp>
    <dsp:sp modelId="{D815BAC7-960C-4582-8B51-D3E68A965FAA}">
      <dsp:nvSpPr>
        <dsp:cNvPr id="0" name=""/>
        <dsp:cNvSpPr/>
      </dsp:nvSpPr>
      <dsp:spPr>
        <a:xfrm>
          <a:off x="1851646" y="2985697"/>
          <a:ext cx="244339" cy="46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69" y="0"/>
              </a:lnTo>
              <a:lnTo>
                <a:pt x="122169" y="465586"/>
              </a:lnTo>
              <a:lnTo>
                <a:pt x="244339" y="465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60670" y="3205345"/>
        <a:ext cx="26290" cy="26290"/>
      </dsp:txXfrm>
    </dsp:sp>
    <dsp:sp modelId="{301BE16D-1465-4D6A-8EAF-E610CF27C1E9}">
      <dsp:nvSpPr>
        <dsp:cNvPr id="0" name=""/>
        <dsp:cNvSpPr/>
      </dsp:nvSpPr>
      <dsp:spPr>
        <a:xfrm>
          <a:off x="1851646" y="2939977"/>
          <a:ext cx="244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433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67707" y="2979589"/>
        <a:ext cx="12216" cy="12216"/>
      </dsp:txXfrm>
    </dsp:sp>
    <dsp:sp modelId="{B5F637FC-84BC-44A3-B409-3FC01FB97C58}">
      <dsp:nvSpPr>
        <dsp:cNvPr id="0" name=""/>
        <dsp:cNvSpPr/>
      </dsp:nvSpPr>
      <dsp:spPr>
        <a:xfrm>
          <a:off x="1851646" y="2520111"/>
          <a:ext cx="244339" cy="465586"/>
        </a:xfrm>
        <a:custGeom>
          <a:avLst/>
          <a:gdLst/>
          <a:ahLst/>
          <a:cxnLst/>
          <a:rect l="0" t="0" r="0" b="0"/>
          <a:pathLst>
            <a:path>
              <a:moveTo>
                <a:pt x="0" y="465586"/>
              </a:moveTo>
              <a:lnTo>
                <a:pt x="122169" y="465586"/>
              </a:lnTo>
              <a:lnTo>
                <a:pt x="122169" y="0"/>
              </a:lnTo>
              <a:lnTo>
                <a:pt x="2443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60670" y="2739759"/>
        <a:ext cx="26290" cy="26290"/>
      </dsp:txXfrm>
    </dsp:sp>
    <dsp:sp modelId="{21AD7A5C-E96E-4D40-B3CA-35EF3F16F8B1}">
      <dsp:nvSpPr>
        <dsp:cNvPr id="0" name=""/>
        <dsp:cNvSpPr/>
      </dsp:nvSpPr>
      <dsp:spPr>
        <a:xfrm>
          <a:off x="1851646" y="2054524"/>
          <a:ext cx="244339" cy="931172"/>
        </a:xfrm>
        <a:custGeom>
          <a:avLst/>
          <a:gdLst/>
          <a:ahLst/>
          <a:cxnLst/>
          <a:rect l="0" t="0" r="0" b="0"/>
          <a:pathLst>
            <a:path>
              <a:moveTo>
                <a:pt x="0" y="931172"/>
              </a:moveTo>
              <a:lnTo>
                <a:pt x="122169" y="931172"/>
              </a:lnTo>
              <a:lnTo>
                <a:pt x="122169" y="0"/>
              </a:lnTo>
              <a:lnTo>
                <a:pt x="2443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49748" y="2496043"/>
        <a:ext cx="48134" cy="48134"/>
      </dsp:txXfrm>
    </dsp:sp>
    <dsp:sp modelId="{2CA13B3D-4EA8-40A6-8860-6D2FEA52A57D}">
      <dsp:nvSpPr>
        <dsp:cNvPr id="0" name=""/>
        <dsp:cNvSpPr/>
      </dsp:nvSpPr>
      <dsp:spPr>
        <a:xfrm>
          <a:off x="1851646" y="1588938"/>
          <a:ext cx="244339" cy="1396758"/>
        </a:xfrm>
        <a:custGeom>
          <a:avLst/>
          <a:gdLst/>
          <a:ahLst/>
          <a:cxnLst/>
          <a:rect l="0" t="0" r="0" b="0"/>
          <a:pathLst>
            <a:path>
              <a:moveTo>
                <a:pt x="0" y="1396758"/>
              </a:moveTo>
              <a:lnTo>
                <a:pt x="122169" y="1396758"/>
              </a:lnTo>
              <a:lnTo>
                <a:pt x="122169" y="0"/>
              </a:lnTo>
              <a:lnTo>
                <a:pt x="2443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38366" y="2251868"/>
        <a:ext cx="70898" cy="70898"/>
      </dsp:txXfrm>
    </dsp:sp>
    <dsp:sp modelId="{1701B944-EC8D-41CF-B99A-94C82F573733}">
      <dsp:nvSpPr>
        <dsp:cNvPr id="0" name=""/>
        <dsp:cNvSpPr/>
      </dsp:nvSpPr>
      <dsp:spPr>
        <a:xfrm>
          <a:off x="1851646" y="1123352"/>
          <a:ext cx="244339" cy="1862345"/>
        </a:xfrm>
        <a:custGeom>
          <a:avLst/>
          <a:gdLst/>
          <a:ahLst/>
          <a:cxnLst/>
          <a:rect l="0" t="0" r="0" b="0"/>
          <a:pathLst>
            <a:path>
              <a:moveTo>
                <a:pt x="0" y="1862345"/>
              </a:moveTo>
              <a:lnTo>
                <a:pt x="122169" y="1862345"/>
              </a:lnTo>
              <a:lnTo>
                <a:pt x="122169" y="0"/>
              </a:lnTo>
              <a:lnTo>
                <a:pt x="2443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26858" y="2007567"/>
        <a:ext cx="93915" cy="93915"/>
      </dsp:txXfrm>
    </dsp:sp>
    <dsp:sp modelId="{8CE0FF7B-AE59-4068-985D-FE16C16C5152}">
      <dsp:nvSpPr>
        <dsp:cNvPr id="0" name=""/>
        <dsp:cNvSpPr/>
      </dsp:nvSpPr>
      <dsp:spPr>
        <a:xfrm>
          <a:off x="1851646" y="657765"/>
          <a:ext cx="244339" cy="2327931"/>
        </a:xfrm>
        <a:custGeom>
          <a:avLst/>
          <a:gdLst/>
          <a:ahLst/>
          <a:cxnLst/>
          <a:rect l="0" t="0" r="0" b="0"/>
          <a:pathLst>
            <a:path>
              <a:moveTo>
                <a:pt x="0" y="2327931"/>
              </a:moveTo>
              <a:lnTo>
                <a:pt x="122169" y="2327931"/>
              </a:lnTo>
              <a:lnTo>
                <a:pt x="122169" y="0"/>
              </a:lnTo>
              <a:lnTo>
                <a:pt x="2443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5297" y="1763213"/>
        <a:ext cx="117035" cy="117035"/>
      </dsp:txXfrm>
    </dsp:sp>
    <dsp:sp modelId="{B5EFC16D-CC84-4105-A849-CEDF9ECA83DE}">
      <dsp:nvSpPr>
        <dsp:cNvPr id="0" name=""/>
        <dsp:cNvSpPr/>
      </dsp:nvSpPr>
      <dsp:spPr>
        <a:xfrm>
          <a:off x="1851646" y="192179"/>
          <a:ext cx="244339" cy="2793517"/>
        </a:xfrm>
        <a:custGeom>
          <a:avLst/>
          <a:gdLst/>
          <a:ahLst/>
          <a:cxnLst/>
          <a:rect l="0" t="0" r="0" b="0"/>
          <a:pathLst>
            <a:path>
              <a:moveTo>
                <a:pt x="0" y="2793517"/>
              </a:moveTo>
              <a:lnTo>
                <a:pt x="122169" y="2793517"/>
              </a:lnTo>
              <a:lnTo>
                <a:pt x="122169" y="0"/>
              </a:lnTo>
              <a:lnTo>
                <a:pt x="2443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03711" y="1518833"/>
        <a:ext cx="140209" cy="140209"/>
      </dsp:txXfrm>
    </dsp:sp>
    <dsp:sp modelId="{543BBAF5-D1BE-44D2-9C67-06007FE3B5DB}">
      <dsp:nvSpPr>
        <dsp:cNvPr id="0" name=""/>
        <dsp:cNvSpPr/>
      </dsp:nvSpPr>
      <dsp:spPr>
        <a:xfrm rot="16200000">
          <a:off x="-209176" y="2799462"/>
          <a:ext cx="3749175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Надлежащая аптечная практика </a:t>
          </a:r>
          <a:r>
            <a:rPr lang="en-US" sz="1400" b="1" kern="1200" dirty="0" smtClean="0"/>
            <a:t>(</a:t>
          </a:r>
          <a:r>
            <a:rPr lang="en-US" sz="1400" b="1" kern="1200" dirty="0" err="1" smtClean="0"/>
            <a:t>GPhP</a:t>
          </a:r>
          <a:r>
            <a:rPr lang="en-US" sz="1400" kern="1200" dirty="0" smtClean="0"/>
            <a:t>)</a:t>
          </a:r>
          <a:endParaRPr lang="ru-RU" sz="1400" kern="1200" dirty="0"/>
        </a:p>
      </dsp:txBody>
      <dsp:txXfrm>
        <a:off x="-209176" y="2799462"/>
        <a:ext cx="3749175" cy="372469"/>
      </dsp:txXfrm>
    </dsp:sp>
    <dsp:sp modelId="{B2410E51-0A5A-4475-B7E3-B836DC9D7E8D}">
      <dsp:nvSpPr>
        <dsp:cNvPr id="0" name=""/>
        <dsp:cNvSpPr/>
      </dsp:nvSpPr>
      <dsp:spPr>
        <a:xfrm>
          <a:off x="2095985" y="5945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  </a:t>
          </a:r>
          <a:r>
            <a:rPr lang="ru-RU" sz="1400" b="1" kern="1200" dirty="0" smtClean="0"/>
            <a:t>Процесс 1</a:t>
          </a:r>
          <a:r>
            <a:rPr lang="en-US" sz="1400" b="1" kern="1200" dirty="0" smtClean="0"/>
            <a:t>. </a:t>
          </a:r>
          <a:r>
            <a:rPr lang="ru-RU" sz="1400" b="1" kern="1200" dirty="0" smtClean="0"/>
            <a:t> </a:t>
          </a:r>
          <a:r>
            <a:rPr lang="ru-RU" sz="1400" b="0" kern="1200" dirty="0" smtClean="0"/>
            <a:t>Обеспечение наличия ассортимента товаров, в том числе минимального </a:t>
          </a:r>
          <a:r>
            <a:rPr lang="en-US" sz="1400" b="0" kern="1200" dirty="0" smtClean="0"/>
            <a:t> </a:t>
          </a:r>
          <a:r>
            <a:rPr lang="ru-RU" sz="1400" b="0" kern="1200" dirty="0" smtClean="0"/>
            <a:t> </a:t>
          </a:r>
          <a:endParaRPr lang="ru-RU" sz="1400" b="0" kern="1200" dirty="0"/>
        </a:p>
      </dsp:txBody>
      <dsp:txXfrm>
        <a:off x="2095985" y="5945"/>
        <a:ext cx="6123690" cy="372469"/>
      </dsp:txXfrm>
    </dsp:sp>
    <dsp:sp modelId="{B78214E6-15B0-404E-9A88-F863D7538089}">
      <dsp:nvSpPr>
        <dsp:cNvPr id="0" name=""/>
        <dsp:cNvSpPr/>
      </dsp:nvSpPr>
      <dsp:spPr>
        <a:xfrm>
          <a:off x="2095985" y="471531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</a:t>
          </a:r>
          <a:r>
            <a:rPr lang="ru-RU" sz="1400" b="1" kern="1200" dirty="0" smtClean="0"/>
            <a:t>Процесс 2. </a:t>
          </a:r>
          <a:r>
            <a:rPr lang="ru-RU" sz="1400" b="0" kern="1200" dirty="0" smtClean="0"/>
            <a:t>Закупка товаров</a:t>
          </a:r>
          <a:endParaRPr lang="ru-RU" sz="1400" b="0" kern="1200" dirty="0"/>
        </a:p>
      </dsp:txBody>
      <dsp:txXfrm>
        <a:off x="2095985" y="471531"/>
        <a:ext cx="6123690" cy="372469"/>
      </dsp:txXfrm>
    </dsp:sp>
    <dsp:sp modelId="{9A751685-7D1C-4880-A3A6-DAFFD9FB1DA0}">
      <dsp:nvSpPr>
        <dsp:cNvPr id="0" name=""/>
        <dsp:cNvSpPr/>
      </dsp:nvSpPr>
      <dsp:spPr>
        <a:xfrm>
          <a:off x="2095985" y="937117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</a:t>
          </a:r>
          <a:r>
            <a:rPr lang="ru-RU" sz="1400" b="1" kern="1200" dirty="0" smtClean="0"/>
            <a:t>Процесс 3. </a:t>
          </a:r>
          <a:r>
            <a:rPr lang="ru-RU" sz="1400" b="0" kern="1200" dirty="0" smtClean="0"/>
            <a:t>Отбор и оценка поставщиков</a:t>
          </a:r>
          <a:endParaRPr lang="ru-RU" sz="1400" b="0" kern="1200" dirty="0"/>
        </a:p>
      </dsp:txBody>
      <dsp:txXfrm>
        <a:off x="2095985" y="937117"/>
        <a:ext cx="6123690" cy="372469"/>
      </dsp:txXfrm>
    </dsp:sp>
    <dsp:sp modelId="{CCDEA7AB-5B68-4947-8D88-C36D235F102C}">
      <dsp:nvSpPr>
        <dsp:cNvPr id="0" name=""/>
        <dsp:cNvSpPr/>
      </dsp:nvSpPr>
      <dsp:spPr>
        <a:xfrm>
          <a:off x="2095985" y="1402704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</a:t>
          </a:r>
          <a:r>
            <a:rPr lang="en-US" sz="1400" kern="1200" dirty="0" smtClean="0"/>
            <a:t> </a:t>
          </a:r>
          <a:r>
            <a:rPr lang="ru-RU" sz="1400" b="1" kern="1200" dirty="0" smtClean="0"/>
            <a:t>Процесс 4. </a:t>
          </a:r>
          <a:r>
            <a:rPr lang="ru-RU" sz="1400" b="0" kern="1200" dirty="0" smtClean="0"/>
            <a:t>Заключение договоров</a:t>
          </a:r>
          <a:endParaRPr lang="ru-RU" sz="1400" b="0" kern="1200" dirty="0"/>
        </a:p>
      </dsp:txBody>
      <dsp:txXfrm>
        <a:off x="2095985" y="1402704"/>
        <a:ext cx="6123690" cy="372469"/>
      </dsp:txXfrm>
    </dsp:sp>
    <dsp:sp modelId="{49A6D6DD-AFFB-4CDC-8A41-AC59EA9864A1}">
      <dsp:nvSpPr>
        <dsp:cNvPr id="0" name=""/>
        <dsp:cNvSpPr/>
      </dsp:nvSpPr>
      <dsp:spPr>
        <a:xfrm>
          <a:off x="2095985" y="1868290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</a:t>
          </a:r>
          <a:r>
            <a:rPr lang="ru-RU" sz="1400" b="1" kern="1200" dirty="0" smtClean="0"/>
            <a:t>Процесс 5</a:t>
          </a:r>
          <a:r>
            <a:rPr lang="ru-RU" sz="1400" kern="1200" dirty="0" smtClean="0"/>
            <a:t>. Приемка товаров</a:t>
          </a:r>
          <a:endParaRPr lang="ru-RU" sz="1400" kern="1200" dirty="0"/>
        </a:p>
      </dsp:txBody>
      <dsp:txXfrm>
        <a:off x="2095985" y="1868290"/>
        <a:ext cx="6123690" cy="372469"/>
      </dsp:txXfrm>
    </dsp:sp>
    <dsp:sp modelId="{083C0FA7-3345-457E-A5B9-EF7589A408D2}">
      <dsp:nvSpPr>
        <dsp:cNvPr id="0" name=""/>
        <dsp:cNvSpPr/>
      </dsp:nvSpPr>
      <dsp:spPr>
        <a:xfrm>
          <a:off x="2095985" y="2333876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en-US" sz="1400" kern="1200" dirty="0" smtClean="0"/>
            <a:t> </a:t>
          </a:r>
          <a:r>
            <a:rPr lang="ru-RU" sz="1400" b="1" kern="1200" dirty="0" smtClean="0"/>
            <a:t>Процесс 6. </a:t>
          </a:r>
          <a:r>
            <a:rPr lang="en-US" sz="1400" b="1" kern="1200" dirty="0" smtClean="0"/>
            <a:t> </a:t>
          </a:r>
          <a:r>
            <a:rPr lang="ru-RU" sz="1400" b="0" kern="1200" dirty="0" smtClean="0"/>
            <a:t>Организация хранения</a:t>
          </a:r>
          <a:endParaRPr lang="ru-RU" sz="1400" b="0" kern="1200" dirty="0"/>
        </a:p>
      </dsp:txBody>
      <dsp:txXfrm>
        <a:off x="2095985" y="2333876"/>
        <a:ext cx="6123690" cy="372469"/>
      </dsp:txXfrm>
    </dsp:sp>
    <dsp:sp modelId="{2A10B060-EF18-4534-8409-9FB96E3BFA6A}">
      <dsp:nvSpPr>
        <dsp:cNvPr id="0" name=""/>
        <dsp:cNvSpPr/>
      </dsp:nvSpPr>
      <dsp:spPr>
        <a:xfrm>
          <a:off x="2095985" y="2799462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</a:t>
          </a:r>
          <a:r>
            <a:rPr lang="ru-RU" sz="1400" b="1" kern="1200" dirty="0" smtClean="0"/>
            <a:t>Процесс 7</a:t>
          </a:r>
          <a:r>
            <a:rPr lang="ru-RU" sz="1400" kern="1200" dirty="0" smtClean="0"/>
            <a:t>. Предпродажная подготовка товаров</a:t>
          </a:r>
          <a:endParaRPr lang="ru-RU" sz="1400" kern="1200" dirty="0"/>
        </a:p>
      </dsp:txBody>
      <dsp:txXfrm>
        <a:off x="2095985" y="2799462"/>
        <a:ext cx="6123690" cy="372469"/>
      </dsp:txXfrm>
    </dsp:sp>
    <dsp:sp modelId="{0003EF9F-9A14-4DC8-AAD0-0D519A7C71C1}">
      <dsp:nvSpPr>
        <dsp:cNvPr id="0" name=""/>
        <dsp:cNvSpPr/>
      </dsp:nvSpPr>
      <dsp:spPr>
        <a:xfrm>
          <a:off x="2095985" y="3265049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</a:t>
          </a:r>
          <a:r>
            <a:rPr lang="ru-RU" sz="1400" b="1" kern="1200" dirty="0" smtClean="0"/>
            <a:t>Процесс 8</a:t>
          </a:r>
          <a:r>
            <a:rPr lang="ru-RU" sz="1400" kern="1200" dirty="0" smtClean="0"/>
            <a:t>. Реализация товаров</a:t>
          </a:r>
          <a:endParaRPr lang="ru-RU" sz="1400" kern="1200" dirty="0"/>
        </a:p>
      </dsp:txBody>
      <dsp:txXfrm>
        <a:off x="2095985" y="3265049"/>
        <a:ext cx="6123690" cy="372469"/>
      </dsp:txXfrm>
    </dsp:sp>
    <dsp:sp modelId="{A6E233F2-2525-4745-BC2B-5EAD551FAE94}">
      <dsp:nvSpPr>
        <dsp:cNvPr id="0" name=""/>
        <dsp:cNvSpPr/>
      </dsp:nvSpPr>
      <dsp:spPr>
        <a:xfrm>
          <a:off x="2095985" y="3730635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Процесс 9. О</a:t>
          </a:r>
          <a:r>
            <a:rPr lang="ru-RU" sz="1400" kern="1200" dirty="0" smtClean="0"/>
            <a:t>существления анализа жалоб и предложений покупателей 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2095985" y="3730635"/>
        <a:ext cx="6123690" cy="372469"/>
      </dsp:txXfrm>
    </dsp:sp>
    <dsp:sp modelId="{A6F7F7FF-43D2-4DC9-AFC9-CF824E020290}">
      <dsp:nvSpPr>
        <dsp:cNvPr id="0" name=""/>
        <dsp:cNvSpPr/>
      </dsp:nvSpPr>
      <dsp:spPr>
        <a:xfrm>
          <a:off x="2095985" y="4196221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Процесс 10. Ус</a:t>
          </a:r>
          <a:r>
            <a:rPr lang="ru-RU" sz="1400" kern="1200" dirty="0" smtClean="0"/>
            <a:t>тановления причин нарушения требований настоящих Правил   и иных требований  НД 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2095985" y="4196221"/>
        <a:ext cx="6123690" cy="372469"/>
      </dsp:txXfrm>
    </dsp:sp>
    <dsp:sp modelId="{C0D29418-15B6-43BA-BEBD-DFCF621785BF}">
      <dsp:nvSpPr>
        <dsp:cNvPr id="0" name=""/>
        <dsp:cNvSpPr/>
      </dsp:nvSpPr>
      <dsp:spPr>
        <a:xfrm>
          <a:off x="2095985" y="4661808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Процесс 11.  О</a:t>
          </a:r>
          <a:r>
            <a:rPr lang="ru-RU" sz="1200" kern="1200" dirty="0" smtClean="0"/>
            <a:t>ценка необходимости принятия соответствующих  мер во избежание повторного возникновения аналогичного нарушения</a:t>
          </a:r>
          <a:endParaRPr lang="ru-RU" sz="1200" b="1" kern="1200" dirty="0"/>
        </a:p>
      </dsp:txBody>
      <dsp:txXfrm>
        <a:off x="2095985" y="4661808"/>
        <a:ext cx="6123690" cy="372469"/>
      </dsp:txXfrm>
    </dsp:sp>
    <dsp:sp modelId="{B1EEA41E-F9D2-48A6-873C-AC5CF3272307}">
      <dsp:nvSpPr>
        <dsp:cNvPr id="0" name=""/>
        <dsp:cNvSpPr/>
      </dsp:nvSpPr>
      <dsp:spPr>
        <a:xfrm>
          <a:off x="2095985" y="5127394"/>
          <a:ext cx="6123690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Процесс 12</a:t>
          </a:r>
          <a:r>
            <a:rPr lang="ru-RU" sz="1200" kern="1200" dirty="0" smtClean="0"/>
            <a:t>. Осуществление необходимых действий с целью недопущения попадания фальсифицированных, недоброкачественных, контрафактных ТАА к покупателю </a:t>
          </a:r>
          <a:endParaRPr lang="ru-RU" sz="1200" kern="1200" dirty="0"/>
        </a:p>
      </dsp:txBody>
      <dsp:txXfrm>
        <a:off x="2095985" y="5127394"/>
        <a:ext cx="6123690" cy="372469"/>
      </dsp:txXfrm>
    </dsp:sp>
    <dsp:sp modelId="{E5C2A714-292C-4940-9CD0-20673DA0675B}">
      <dsp:nvSpPr>
        <dsp:cNvPr id="0" name=""/>
        <dsp:cNvSpPr/>
      </dsp:nvSpPr>
      <dsp:spPr>
        <a:xfrm>
          <a:off x="2095985" y="5592980"/>
          <a:ext cx="6082274" cy="372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r>
            <a:rPr lang="ru-RU" sz="1200" b="1" kern="1200" dirty="0" smtClean="0"/>
            <a:t>Процесс 13.</a:t>
          </a:r>
          <a:r>
            <a:rPr lang="ru-RU" sz="1200" kern="1200" dirty="0" smtClean="0"/>
            <a:t>  Осуществление анализа результативности предпринятых предупреждающих и корректирующих действий.</a:t>
          </a:r>
          <a:endParaRPr lang="ru-RU" sz="1200" kern="1200" dirty="0"/>
        </a:p>
      </dsp:txBody>
      <dsp:txXfrm>
        <a:off x="2095985" y="5592980"/>
        <a:ext cx="6082274" cy="372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64800-D467-4557-A5A3-DFBDE71FEFAA}">
      <dsp:nvSpPr>
        <dsp:cNvPr id="0" name=""/>
        <dsp:cNvSpPr/>
      </dsp:nvSpPr>
      <dsp:spPr>
        <a:xfrm>
          <a:off x="5531" y="1779985"/>
          <a:ext cx="1714812" cy="1077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Проверить  наличие каждой  ассортиментной позиции, включенной в Перечень, утвержденный  действующим регламентом</a:t>
          </a:r>
          <a:endParaRPr lang="ru-RU" sz="1000" kern="1200" dirty="0"/>
        </a:p>
      </dsp:txBody>
      <dsp:txXfrm>
        <a:off x="37079" y="1811533"/>
        <a:ext cx="1651716" cy="1014020"/>
      </dsp:txXfrm>
    </dsp:sp>
    <dsp:sp modelId="{6C66FBBB-A5B9-41E8-9A78-94ECEC2DDC28}">
      <dsp:nvSpPr>
        <dsp:cNvPr id="0" name=""/>
        <dsp:cNvSpPr/>
      </dsp:nvSpPr>
      <dsp:spPr>
        <a:xfrm>
          <a:off x="1891825" y="2105907"/>
          <a:ext cx="363540" cy="425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91825" y="2190962"/>
        <a:ext cx="254478" cy="255163"/>
      </dsp:txXfrm>
    </dsp:sp>
    <dsp:sp modelId="{560F3E4D-B1B4-4990-A1C2-2C18EBD69754}">
      <dsp:nvSpPr>
        <dsp:cNvPr id="0" name=""/>
        <dsp:cNvSpPr/>
      </dsp:nvSpPr>
      <dsp:spPr>
        <a:xfrm>
          <a:off x="2406269" y="1926107"/>
          <a:ext cx="1714812" cy="784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Распределить ассортимент по частоте обращаемости </a:t>
          </a:r>
          <a:endParaRPr lang="ru-RU" sz="1200" kern="1200" dirty="0"/>
        </a:p>
      </dsp:txBody>
      <dsp:txXfrm>
        <a:off x="2429257" y="1949095"/>
        <a:ext cx="1668836" cy="738897"/>
      </dsp:txXfrm>
    </dsp:sp>
    <dsp:sp modelId="{36AE211C-D760-4CA1-BC16-7056A96313CE}">
      <dsp:nvSpPr>
        <dsp:cNvPr id="0" name=""/>
        <dsp:cNvSpPr/>
      </dsp:nvSpPr>
      <dsp:spPr>
        <a:xfrm>
          <a:off x="4224040" y="2105907"/>
          <a:ext cx="500587" cy="425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224040" y="2190962"/>
        <a:ext cx="373005" cy="255163"/>
      </dsp:txXfrm>
    </dsp:sp>
    <dsp:sp modelId="{44AEFF5D-F9F8-4BD1-B821-61739F342683}">
      <dsp:nvSpPr>
        <dsp:cNvPr id="0" name=""/>
        <dsp:cNvSpPr/>
      </dsp:nvSpPr>
      <dsp:spPr>
        <a:xfrm>
          <a:off x="4807008" y="2089651"/>
          <a:ext cx="1714812" cy="457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Средняя</a:t>
          </a:r>
          <a:endParaRPr lang="ru-RU" sz="1400" b="1" kern="1200" dirty="0"/>
        </a:p>
      </dsp:txBody>
      <dsp:txXfrm>
        <a:off x="4820416" y="2103059"/>
        <a:ext cx="1687996" cy="430969"/>
      </dsp:txXfrm>
    </dsp:sp>
    <dsp:sp modelId="{5A43E64F-4E86-4F9D-94E4-94DD8E43DCA3}">
      <dsp:nvSpPr>
        <dsp:cNvPr id="0" name=""/>
        <dsp:cNvSpPr/>
      </dsp:nvSpPr>
      <dsp:spPr>
        <a:xfrm>
          <a:off x="6645783" y="2105907"/>
          <a:ext cx="458577" cy="425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645783" y="2190962"/>
        <a:ext cx="330995" cy="255163"/>
      </dsp:txXfrm>
    </dsp:sp>
    <dsp:sp modelId="{136C1AA8-EFDB-48D4-BC36-7E1FCB8897FF}">
      <dsp:nvSpPr>
        <dsp:cNvPr id="0" name=""/>
        <dsp:cNvSpPr/>
      </dsp:nvSpPr>
      <dsp:spPr>
        <a:xfrm>
          <a:off x="7207746" y="1953363"/>
          <a:ext cx="1714812" cy="73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Установить  потребность  в ЛП в месяц/неделю </a:t>
          </a:r>
          <a:endParaRPr lang="ru-RU" sz="1200" kern="1200" dirty="0"/>
        </a:p>
      </dsp:txBody>
      <dsp:txXfrm>
        <a:off x="7229138" y="1974755"/>
        <a:ext cx="1672028" cy="687576"/>
      </dsp:txXfrm>
    </dsp:sp>
    <dsp:sp modelId="{2A287E6E-4516-484D-8A36-32B6704F4943}">
      <dsp:nvSpPr>
        <dsp:cNvPr id="0" name=""/>
        <dsp:cNvSpPr/>
      </dsp:nvSpPr>
      <dsp:spPr>
        <a:xfrm>
          <a:off x="9094040" y="2105907"/>
          <a:ext cx="363540" cy="425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9094040" y="2190962"/>
        <a:ext cx="254478" cy="255163"/>
      </dsp:txXfrm>
    </dsp:sp>
    <dsp:sp modelId="{74286899-12C9-4EFC-9AC4-98CF77BA8028}">
      <dsp:nvSpPr>
        <dsp:cNvPr id="0" name=""/>
        <dsp:cNvSpPr/>
      </dsp:nvSpPr>
      <dsp:spPr>
        <a:xfrm>
          <a:off x="9608484" y="1953363"/>
          <a:ext cx="1714812" cy="73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Установить неснижаемый минимум</a:t>
          </a:r>
          <a:endParaRPr lang="ru-RU" sz="1200" kern="1200" dirty="0"/>
        </a:p>
      </dsp:txBody>
      <dsp:txXfrm>
        <a:off x="9629876" y="1974755"/>
        <a:ext cx="1672028" cy="687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4367-07BB-4C2B-9558-99ED6619BB09}">
      <dsp:nvSpPr>
        <dsp:cNvPr id="0" name=""/>
        <dsp:cNvSpPr/>
      </dsp:nvSpPr>
      <dsp:spPr>
        <a:xfrm>
          <a:off x="96057" y="0"/>
          <a:ext cx="9019497" cy="94611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Расчет коэффициента широты</a:t>
          </a:r>
          <a:endParaRPr lang="ru-RU" sz="2400" b="1" kern="1200" dirty="0"/>
        </a:p>
      </dsp:txBody>
      <dsp:txXfrm>
        <a:off x="123768" y="27711"/>
        <a:ext cx="7887865" cy="890696"/>
      </dsp:txXfrm>
    </dsp:sp>
    <dsp:sp modelId="{71CC93EA-E84E-45E3-ABD8-104AE134A0E8}">
      <dsp:nvSpPr>
        <dsp:cNvPr id="0" name=""/>
        <dsp:cNvSpPr/>
      </dsp:nvSpPr>
      <dsp:spPr>
        <a:xfrm>
          <a:off x="673533" y="1077523"/>
          <a:ext cx="9019497" cy="94611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Расчет коэффициента полноты</a:t>
          </a:r>
          <a:endParaRPr lang="ru-RU" sz="2400" b="1" kern="1200" dirty="0"/>
        </a:p>
      </dsp:txBody>
      <dsp:txXfrm>
        <a:off x="701244" y="1105234"/>
        <a:ext cx="7675564" cy="890696"/>
      </dsp:txXfrm>
    </dsp:sp>
    <dsp:sp modelId="{E749503B-6202-4F98-9C7F-600DE8C5B3CE}">
      <dsp:nvSpPr>
        <dsp:cNvPr id="0" name=""/>
        <dsp:cNvSpPr/>
      </dsp:nvSpPr>
      <dsp:spPr>
        <a:xfrm>
          <a:off x="1347067" y="2155047"/>
          <a:ext cx="9019497" cy="94611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Расчет коэффициента новизны</a:t>
          </a:r>
          <a:endParaRPr lang="ru-RU" sz="2400" b="1" kern="1200" dirty="0"/>
        </a:p>
      </dsp:txBody>
      <dsp:txXfrm>
        <a:off x="1374778" y="2182758"/>
        <a:ext cx="7675564" cy="890696"/>
      </dsp:txXfrm>
    </dsp:sp>
    <dsp:sp modelId="{27961C72-B676-46FF-A250-BF8DDA5B50A7}">
      <dsp:nvSpPr>
        <dsp:cNvPr id="0" name=""/>
        <dsp:cNvSpPr/>
      </dsp:nvSpPr>
      <dsp:spPr>
        <a:xfrm>
          <a:off x="2020601" y="3232570"/>
          <a:ext cx="9019497" cy="94611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Расчет коэффициента устойчивости</a:t>
          </a:r>
          <a:endParaRPr lang="ru-RU" sz="2000" b="1" kern="1200" dirty="0"/>
        </a:p>
      </dsp:txBody>
      <dsp:txXfrm>
        <a:off x="2048312" y="3260281"/>
        <a:ext cx="7675564" cy="890696"/>
      </dsp:txXfrm>
    </dsp:sp>
    <dsp:sp modelId="{1C2645A9-3D32-4AF7-8BE6-563313AA0D46}">
      <dsp:nvSpPr>
        <dsp:cNvPr id="0" name=""/>
        <dsp:cNvSpPr/>
      </dsp:nvSpPr>
      <dsp:spPr>
        <a:xfrm>
          <a:off x="2694135" y="4310094"/>
          <a:ext cx="9019497" cy="94611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Расчет показателя рациональности. Выводы и рекомендации</a:t>
          </a:r>
          <a:endParaRPr lang="ru-RU" sz="2400" b="1" kern="1200" dirty="0"/>
        </a:p>
      </dsp:txBody>
      <dsp:txXfrm>
        <a:off x="2721846" y="4337805"/>
        <a:ext cx="7675564" cy="890696"/>
      </dsp:txXfrm>
    </dsp:sp>
    <dsp:sp modelId="{687562BD-D0AF-46C5-9ED8-674794A50DE9}">
      <dsp:nvSpPr>
        <dsp:cNvPr id="0" name=""/>
        <dsp:cNvSpPr/>
      </dsp:nvSpPr>
      <dsp:spPr>
        <a:xfrm>
          <a:off x="8404520" y="691192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542890" y="691192"/>
        <a:ext cx="338236" cy="462769"/>
      </dsp:txXfrm>
    </dsp:sp>
    <dsp:sp modelId="{C6EE03DE-C400-4EC0-B4A7-2EB78E4AF747}">
      <dsp:nvSpPr>
        <dsp:cNvPr id="0" name=""/>
        <dsp:cNvSpPr/>
      </dsp:nvSpPr>
      <dsp:spPr>
        <a:xfrm>
          <a:off x="9078054" y="1768715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216424" y="1768715"/>
        <a:ext cx="338236" cy="462769"/>
      </dsp:txXfrm>
    </dsp:sp>
    <dsp:sp modelId="{E56FE424-0F90-43E3-9894-234B2FD862AF}">
      <dsp:nvSpPr>
        <dsp:cNvPr id="0" name=""/>
        <dsp:cNvSpPr/>
      </dsp:nvSpPr>
      <dsp:spPr>
        <a:xfrm>
          <a:off x="9751588" y="2830470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889958" y="2830470"/>
        <a:ext cx="338236" cy="462769"/>
      </dsp:txXfrm>
    </dsp:sp>
    <dsp:sp modelId="{E53E6C58-D847-4E2A-ACAD-161D2F042FCC}">
      <dsp:nvSpPr>
        <dsp:cNvPr id="0" name=""/>
        <dsp:cNvSpPr/>
      </dsp:nvSpPr>
      <dsp:spPr>
        <a:xfrm>
          <a:off x="10425122" y="3918506"/>
          <a:ext cx="614976" cy="614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10563492" y="3918506"/>
        <a:ext cx="338236" cy="462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4367-07BB-4C2B-9558-99ED6619BB09}">
      <dsp:nvSpPr>
        <dsp:cNvPr id="0" name=""/>
        <dsp:cNvSpPr/>
      </dsp:nvSpPr>
      <dsp:spPr>
        <a:xfrm>
          <a:off x="96057" y="0"/>
          <a:ext cx="9019497" cy="89439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Данные о реализации за данный и предыдущий периоды</a:t>
          </a:r>
          <a:endParaRPr lang="ru-RU" sz="2400" b="1" kern="1200" dirty="0"/>
        </a:p>
      </dsp:txBody>
      <dsp:txXfrm>
        <a:off x="122253" y="26196"/>
        <a:ext cx="7949728" cy="842005"/>
      </dsp:txXfrm>
    </dsp:sp>
    <dsp:sp modelId="{71CC93EA-E84E-45E3-ABD8-104AE134A0E8}">
      <dsp:nvSpPr>
        <dsp:cNvPr id="0" name=""/>
        <dsp:cNvSpPr/>
      </dsp:nvSpPr>
      <dsp:spPr>
        <a:xfrm>
          <a:off x="673533" y="1018619"/>
          <a:ext cx="9019497" cy="89439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Рассчитать долю в продажах каждого ЛП</a:t>
          </a:r>
          <a:endParaRPr lang="ru-RU" sz="2400" b="1" kern="1200" dirty="0"/>
        </a:p>
      </dsp:txBody>
      <dsp:txXfrm>
        <a:off x="699729" y="1044815"/>
        <a:ext cx="7712213" cy="842005"/>
      </dsp:txXfrm>
    </dsp:sp>
    <dsp:sp modelId="{E749503B-6202-4F98-9C7F-600DE8C5B3CE}">
      <dsp:nvSpPr>
        <dsp:cNvPr id="0" name=""/>
        <dsp:cNvSpPr/>
      </dsp:nvSpPr>
      <dsp:spPr>
        <a:xfrm>
          <a:off x="1347067" y="2037238"/>
          <a:ext cx="9019497" cy="89439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Рассчитать темп прироста продаж для каждого ЛП</a:t>
          </a:r>
          <a:endParaRPr lang="ru-RU" sz="2400" b="1" kern="1200" dirty="0"/>
        </a:p>
      </dsp:txBody>
      <dsp:txXfrm>
        <a:off x="1373263" y="2063434"/>
        <a:ext cx="7712213" cy="842005"/>
      </dsp:txXfrm>
    </dsp:sp>
    <dsp:sp modelId="{27961C72-B676-46FF-A250-BF8DDA5B50A7}">
      <dsp:nvSpPr>
        <dsp:cNvPr id="0" name=""/>
        <dsp:cNvSpPr/>
      </dsp:nvSpPr>
      <dsp:spPr>
        <a:xfrm>
          <a:off x="2020601" y="3055858"/>
          <a:ext cx="9019497" cy="89439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Распределить ЛП по матрице  по показателям </a:t>
          </a:r>
          <a:r>
            <a:rPr lang="ru-RU" sz="2000" b="1" kern="1200" dirty="0" smtClean="0"/>
            <a:t>доля в продажах/темп прироста продаж</a:t>
          </a:r>
          <a:endParaRPr lang="ru-RU" sz="2000" b="1" kern="1200" dirty="0"/>
        </a:p>
      </dsp:txBody>
      <dsp:txXfrm>
        <a:off x="2046797" y="3082054"/>
        <a:ext cx="7712213" cy="842005"/>
      </dsp:txXfrm>
    </dsp:sp>
    <dsp:sp modelId="{1C2645A9-3D32-4AF7-8BE6-563313AA0D46}">
      <dsp:nvSpPr>
        <dsp:cNvPr id="0" name=""/>
        <dsp:cNvSpPr/>
      </dsp:nvSpPr>
      <dsp:spPr>
        <a:xfrm>
          <a:off x="2694135" y="4074477"/>
          <a:ext cx="9019497" cy="89439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Выводы и рекомендации</a:t>
          </a:r>
          <a:endParaRPr lang="ru-RU" sz="2400" b="1" kern="1200" dirty="0"/>
        </a:p>
      </dsp:txBody>
      <dsp:txXfrm>
        <a:off x="2720331" y="4100673"/>
        <a:ext cx="7712213" cy="842005"/>
      </dsp:txXfrm>
    </dsp:sp>
    <dsp:sp modelId="{687562BD-D0AF-46C5-9ED8-674794A50DE9}">
      <dsp:nvSpPr>
        <dsp:cNvPr id="0" name=""/>
        <dsp:cNvSpPr/>
      </dsp:nvSpPr>
      <dsp:spPr>
        <a:xfrm>
          <a:off x="8438139" y="653407"/>
          <a:ext cx="581358" cy="5813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568945" y="653407"/>
        <a:ext cx="319746" cy="437472"/>
      </dsp:txXfrm>
    </dsp:sp>
    <dsp:sp modelId="{C6EE03DE-C400-4EC0-B4A7-2EB78E4AF747}">
      <dsp:nvSpPr>
        <dsp:cNvPr id="0" name=""/>
        <dsp:cNvSpPr/>
      </dsp:nvSpPr>
      <dsp:spPr>
        <a:xfrm>
          <a:off x="9111672" y="1672026"/>
          <a:ext cx="581358" cy="5813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9242478" y="1672026"/>
        <a:ext cx="319746" cy="437472"/>
      </dsp:txXfrm>
    </dsp:sp>
    <dsp:sp modelId="{E56FE424-0F90-43E3-9894-234B2FD862AF}">
      <dsp:nvSpPr>
        <dsp:cNvPr id="0" name=""/>
        <dsp:cNvSpPr/>
      </dsp:nvSpPr>
      <dsp:spPr>
        <a:xfrm>
          <a:off x="9785206" y="2675739"/>
          <a:ext cx="581358" cy="5813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9916012" y="2675739"/>
        <a:ext cx="319746" cy="437472"/>
      </dsp:txXfrm>
    </dsp:sp>
    <dsp:sp modelId="{E53E6C58-D847-4E2A-ACAD-161D2F042FCC}">
      <dsp:nvSpPr>
        <dsp:cNvPr id="0" name=""/>
        <dsp:cNvSpPr/>
      </dsp:nvSpPr>
      <dsp:spPr>
        <a:xfrm>
          <a:off x="10458740" y="3704296"/>
          <a:ext cx="581358" cy="5813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0589546" y="3704296"/>
        <a:ext cx="319746" cy="4374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A90C5-F1E5-451D-B3CD-C8A55B419FB0}">
      <dsp:nvSpPr>
        <dsp:cNvPr id="0" name=""/>
        <dsp:cNvSpPr/>
      </dsp:nvSpPr>
      <dsp:spPr>
        <a:xfrm>
          <a:off x="0" y="0"/>
          <a:ext cx="9019241" cy="9721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Calibri" pitchFamily="34" charset="0"/>
            </a:rPr>
            <a:t>Данные о реализации ЛП за определенный период</a:t>
          </a:r>
          <a:endParaRPr lang="ru-RU" sz="2400" b="1" kern="1200" baseline="0" dirty="0">
            <a:latin typeface="Calibri" pitchFamily="34" charset="0"/>
          </a:endParaRPr>
        </a:p>
      </dsp:txBody>
      <dsp:txXfrm>
        <a:off x="28472" y="28472"/>
        <a:ext cx="7856524" cy="915164"/>
      </dsp:txXfrm>
    </dsp:sp>
    <dsp:sp modelId="{4C5FAA02-D675-42BD-954D-36447F51369D}">
      <dsp:nvSpPr>
        <dsp:cNvPr id="0" name=""/>
        <dsp:cNvSpPr/>
      </dsp:nvSpPr>
      <dsp:spPr>
        <a:xfrm>
          <a:off x="673514" y="1107123"/>
          <a:ext cx="9019241" cy="9721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Calibri" pitchFamily="34" charset="0"/>
            </a:rPr>
            <a:t>Расположить в порядке убывания показателя</a:t>
          </a:r>
          <a:endParaRPr lang="ru-RU" sz="2400" b="1" kern="1200" baseline="0" dirty="0">
            <a:latin typeface="Calibri" pitchFamily="34" charset="0"/>
          </a:endParaRPr>
        </a:p>
      </dsp:txBody>
      <dsp:txXfrm>
        <a:off x="701986" y="1135595"/>
        <a:ext cx="7656912" cy="915164"/>
      </dsp:txXfrm>
    </dsp:sp>
    <dsp:sp modelId="{475686EA-979F-4E17-A46F-4669D3CA7CD6}">
      <dsp:nvSpPr>
        <dsp:cNvPr id="0" name=""/>
        <dsp:cNvSpPr/>
      </dsp:nvSpPr>
      <dsp:spPr>
        <a:xfrm>
          <a:off x="1347029" y="2214246"/>
          <a:ext cx="9019241" cy="9721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Calibri" pitchFamily="34" charset="0"/>
            </a:rPr>
            <a:t>Выделить 70-80% объема  продаж (А)  </a:t>
          </a:r>
          <a:endParaRPr lang="ru-RU" sz="2400" b="1" kern="1200" baseline="0" dirty="0">
            <a:latin typeface="Calibri" pitchFamily="34" charset="0"/>
          </a:endParaRPr>
        </a:p>
      </dsp:txBody>
      <dsp:txXfrm>
        <a:off x="1375501" y="2242718"/>
        <a:ext cx="7656912" cy="915164"/>
      </dsp:txXfrm>
    </dsp:sp>
    <dsp:sp modelId="{B3825DBE-4471-4A2E-9F18-4F4BC9BE8C9A}">
      <dsp:nvSpPr>
        <dsp:cNvPr id="0" name=""/>
        <dsp:cNvSpPr/>
      </dsp:nvSpPr>
      <dsp:spPr>
        <a:xfrm>
          <a:off x="2020544" y="3321369"/>
          <a:ext cx="9019241" cy="9721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Calibri" pitchFamily="34" charset="0"/>
            </a:rPr>
            <a:t>Определить удельный вес ассортимента, дающего 70-80% объема продаж</a:t>
          </a:r>
          <a:endParaRPr lang="ru-RU" sz="2400" b="1" kern="1200" baseline="0" dirty="0">
            <a:latin typeface="Calibri" pitchFamily="34" charset="0"/>
          </a:endParaRPr>
        </a:p>
      </dsp:txBody>
      <dsp:txXfrm>
        <a:off x="2049016" y="3349841"/>
        <a:ext cx="7656912" cy="915164"/>
      </dsp:txXfrm>
    </dsp:sp>
    <dsp:sp modelId="{A444A19B-995E-40D6-A253-79523C979041}">
      <dsp:nvSpPr>
        <dsp:cNvPr id="0" name=""/>
        <dsp:cNvSpPr/>
      </dsp:nvSpPr>
      <dsp:spPr>
        <a:xfrm>
          <a:off x="2694059" y="4428492"/>
          <a:ext cx="9019241" cy="9721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Calibri" pitchFamily="34" charset="0"/>
            </a:rPr>
            <a:t>Выделить группы В и С</a:t>
          </a:r>
          <a:endParaRPr lang="ru-RU" sz="2400" b="1" kern="1200" baseline="0" dirty="0">
            <a:latin typeface="Calibri" pitchFamily="34" charset="0"/>
          </a:endParaRPr>
        </a:p>
      </dsp:txBody>
      <dsp:txXfrm>
        <a:off x="2722531" y="4456964"/>
        <a:ext cx="7656912" cy="915164"/>
      </dsp:txXfrm>
    </dsp:sp>
    <dsp:sp modelId="{AFBCC961-E38F-4427-ACAB-FA45CE731F0C}">
      <dsp:nvSpPr>
        <dsp:cNvPr id="0" name=""/>
        <dsp:cNvSpPr/>
      </dsp:nvSpPr>
      <dsp:spPr>
        <a:xfrm>
          <a:off x="8387371" y="710178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>
            <a:latin typeface="Calibri" pitchFamily="34" charset="0"/>
          </a:endParaRPr>
        </a:p>
      </dsp:txBody>
      <dsp:txXfrm>
        <a:off x="8529542" y="710178"/>
        <a:ext cx="347528" cy="475482"/>
      </dsp:txXfrm>
    </dsp:sp>
    <dsp:sp modelId="{B2BF754F-57E1-472F-8BC9-F6C91909602A}">
      <dsp:nvSpPr>
        <dsp:cNvPr id="0" name=""/>
        <dsp:cNvSpPr/>
      </dsp:nvSpPr>
      <dsp:spPr>
        <a:xfrm>
          <a:off x="9060886" y="1817301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>
            <a:latin typeface="Calibri" pitchFamily="34" charset="0"/>
          </a:endParaRPr>
        </a:p>
      </dsp:txBody>
      <dsp:txXfrm>
        <a:off x="9203057" y="1817301"/>
        <a:ext cx="347528" cy="475482"/>
      </dsp:txXfrm>
    </dsp:sp>
    <dsp:sp modelId="{516FB204-F64D-4000-A55E-C39911EA1759}">
      <dsp:nvSpPr>
        <dsp:cNvPr id="0" name=""/>
        <dsp:cNvSpPr/>
      </dsp:nvSpPr>
      <dsp:spPr>
        <a:xfrm>
          <a:off x="9734401" y="2908223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>
            <a:latin typeface="Calibri" pitchFamily="34" charset="0"/>
          </a:endParaRPr>
        </a:p>
      </dsp:txBody>
      <dsp:txXfrm>
        <a:off x="9876572" y="2908223"/>
        <a:ext cx="347528" cy="475482"/>
      </dsp:txXfrm>
    </dsp:sp>
    <dsp:sp modelId="{CBA37C09-E295-4464-ACC1-8947B35B7B4A}">
      <dsp:nvSpPr>
        <dsp:cNvPr id="0" name=""/>
        <dsp:cNvSpPr/>
      </dsp:nvSpPr>
      <dsp:spPr>
        <a:xfrm>
          <a:off x="10407915" y="4026147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baseline="0">
            <a:latin typeface="Calibri" pitchFamily="34" charset="0"/>
          </a:endParaRPr>
        </a:p>
      </dsp:txBody>
      <dsp:txXfrm>
        <a:off x="10550086" y="4026147"/>
        <a:ext cx="347528" cy="475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A90C5-F1E5-451D-B3CD-C8A55B419FB0}">
      <dsp:nvSpPr>
        <dsp:cNvPr id="0" name=""/>
        <dsp:cNvSpPr/>
      </dsp:nvSpPr>
      <dsp:spPr>
        <a:xfrm>
          <a:off x="0" y="0"/>
          <a:ext cx="9019497" cy="97212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Данные о реализации ЛП за равные периоды  </a:t>
          </a:r>
          <a:endParaRPr lang="ru-RU" sz="2400" b="1" kern="1200" dirty="0">
            <a:latin typeface="+mn-lt"/>
          </a:endParaRPr>
        </a:p>
      </dsp:txBody>
      <dsp:txXfrm>
        <a:off x="28472" y="28472"/>
        <a:ext cx="7856765" cy="915177"/>
      </dsp:txXfrm>
    </dsp:sp>
    <dsp:sp modelId="{4C5FAA02-D675-42BD-954D-36447F51369D}">
      <dsp:nvSpPr>
        <dsp:cNvPr id="0" name=""/>
        <dsp:cNvSpPr/>
      </dsp:nvSpPr>
      <dsp:spPr>
        <a:xfrm>
          <a:off x="673533" y="1107138"/>
          <a:ext cx="9019497" cy="97212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Рассчитать коэффициент  вариации  (</a:t>
          </a:r>
          <a:r>
            <a:rPr lang="en-US" sz="2200" b="1" kern="1200" dirty="0" smtClean="0">
              <a:latin typeface="+mn-lt"/>
            </a:rPr>
            <a:t>V)</a:t>
          </a:r>
          <a:endParaRPr lang="ru-RU" sz="2200" b="1" kern="1200" dirty="0">
            <a:latin typeface="+mn-lt"/>
          </a:endParaRPr>
        </a:p>
      </dsp:txBody>
      <dsp:txXfrm>
        <a:off x="702005" y="1135610"/>
        <a:ext cx="7657140" cy="915177"/>
      </dsp:txXfrm>
    </dsp:sp>
    <dsp:sp modelId="{475686EA-979F-4E17-A46F-4669D3CA7CD6}">
      <dsp:nvSpPr>
        <dsp:cNvPr id="0" name=""/>
        <dsp:cNvSpPr/>
      </dsp:nvSpPr>
      <dsp:spPr>
        <a:xfrm>
          <a:off x="1347067" y="2214276"/>
          <a:ext cx="9019497" cy="97212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Расположить ЛП в порядке возрастания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                                        </a:t>
          </a:r>
          <a:r>
            <a:rPr lang="en-US" sz="2200" b="1" kern="1200" dirty="0" smtClean="0">
              <a:latin typeface="+mn-lt"/>
            </a:rPr>
            <a:t>V</a:t>
          </a:r>
          <a:r>
            <a:rPr lang="ru-RU" sz="2200" b="1" kern="1200" dirty="0" smtClean="0">
              <a:latin typeface="+mn-lt"/>
            </a:rPr>
            <a:t> </a:t>
          </a:r>
          <a:endParaRPr lang="ru-RU" sz="2200" b="1" kern="1200" dirty="0">
            <a:latin typeface="+mn-lt"/>
          </a:endParaRPr>
        </a:p>
      </dsp:txBody>
      <dsp:txXfrm>
        <a:off x="1375539" y="2242748"/>
        <a:ext cx="7657140" cy="915177"/>
      </dsp:txXfrm>
    </dsp:sp>
    <dsp:sp modelId="{B3825DBE-4471-4A2E-9F18-4F4BC9BE8C9A}">
      <dsp:nvSpPr>
        <dsp:cNvPr id="0" name=""/>
        <dsp:cNvSpPr/>
      </dsp:nvSpPr>
      <dsp:spPr>
        <a:xfrm>
          <a:off x="2020601" y="3321415"/>
          <a:ext cx="9019497" cy="97212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Выделить группы с  </a:t>
          </a:r>
          <a:r>
            <a:rPr lang="en-US" sz="2200" b="1" kern="1200" dirty="0" smtClean="0">
              <a:latin typeface="+mn-lt"/>
            </a:rPr>
            <a:t>V</a:t>
          </a:r>
          <a:r>
            <a:rPr lang="ru-RU" sz="2200" b="1" kern="1200" dirty="0" smtClean="0">
              <a:latin typeface="+mn-lt"/>
            </a:rPr>
            <a:t>: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                 </a:t>
          </a:r>
          <a:r>
            <a:rPr lang="en-US" sz="2200" b="1" kern="1200" dirty="0" smtClean="0">
              <a:latin typeface="+mn-lt"/>
            </a:rPr>
            <a:t>&lt;10% ( X</a:t>
          </a:r>
          <a:r>
            <a:rPr lang="ru-RU" sz="2200" b="1" kern="1200" dirty="0" smtClean="0">
              <a:latin typeface="+mn-lt"/>
            </a:rPr>
            <a:t> </a:t>
          </a:r>
          <a:r>
            <a:rPr lang="en-US" sz="2200" b="1" kern="1200" dirty="0" smtClean="0">
              <a:latin typeface="+mn-lt"/>
            </a:rPr>
            <a:t>)</a:t>
          </a:r>
          <a:r>
            <a:rPr lang="ru-RU" sz="2200" b="1" kern="1200" dirty="0" smtClean="0">
              <a:latin typeface="+mn-lt"/>
            </a:rPr>
            <a:t>; 10-25% (</a:t>
          </a:r>
          <a:r>
            <a:rPr lang="en-US" sz="2200" b="1" kern="1200" dirty="0" smtClean="0">
              <a:latin typeface="+mn-lt"/>
            </a:rPr>
            <a:t>Y</a:t>
          </a:r>
          <a:r>
            <a:rPr lang="ru-RU" sz="2200" b="1" kern="1200" dirty="0" smtClean="0">
              <a:latin typeface="+mn-lt"/>
            </a:rPr>
            <a:t>); </a:t>
          </a:r>
          <a:r>
            <a:rPr lang="en-US" sz="2200" b="1" kern="1200" dirty="0" smtClean="0">
              <a:latin typeface="+mn-lt"/>
            </a:rPr>
            <a:t> &gt; </a:t>
          </a:r>
          <a:r>
            <a:rPr lang="ru-RU" sz="2200" b="1" kern="1200" dirty="0" smtClean="0">
              <a:latin typeface="+mn-lt"/>
            </a:rPr>
            <a:t> 25% (</a:t>
          </a:r>
          <a:r>
            <a:rPr lang="en-US" sz="2200" b="1" kern="1200" dirty="0" smtClean="0">
              <a:latin typeface="+mn-lt"/>
            </a:rPr>
            <a:t>Z</a:t>
          </a:r>
          <a:r>
            <a:rPr lang="ru-RU" sz="2200" b="1" kern="1200" dirty="0" smtClean="0">
              <a:latin typeface="+mn-lt"/>
            </a:rPr>
            <a:t>)</a:t>
          </a:r>
          <a:endParaRPr lang="ru-RU" sz="2200" b="1" kern="1200" dirty="0">
            <a:latin typeface="+mn-lt"/>
          </a:endParaRPr>
        </a:p>
      </dsp:txBody>
      <dsp:txXfrm>
        <a:off x="2049073" y="3349887"/>
        <a:ext cx="7657140" cy="915177"/>
      </dsp:txXfrm>
    </dsp:sp>
    <dsp:sp modelId="{A444A19B-995E-40D6-A253-79523C979041}">
      <dsp:nvSpPr>
        <dsp:cNvPr id="0" name=""/>
        <dsp:cNvSpPr/>
      </dsp:nvSpPr>
      <dsp:spPr>
        <a:xfrm>
          <a:off x="2694135" y="4428553"/>
          <a:ext cx="9019497" cy="97212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</a:rPr>
            <a:t>Определить удельный вес ассортимента в каждой группе</a:t>
          </a:r>
          <a:endParaRPr lang="ru-RU" sz="2200" b="1" kern="1200" dirty="0">
            <a:latin typeface="+mn-lt"/>
          </a:endParaRPr>
        </a:p>
      </dsp:txBody>
      <dsp:txXfrm>
        <a:off x="2722607" y="4457025"/>
        <a:ext cx="7657140" cy="915177"/>
      </dsp:txXfrm>
    </dsp:sp>
    <dsp:sp modelId="{AFBCC961-E38F-4427-ACAB-FA45CE731F0C}">
      <dsp:nvSpPr>
        <dsp:cNvPr id="0" name=""/>
        <dsp:cNvSpPr/>
      </dsp:nvSpPr>
      <dsp:spPr>
        <a:xfrm>
          <a:off x="8387618" y="710188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latin typeface="+mn-lt"/>
          </a:endParaRPr>
        </a:p>
      </dsp:txBody>
      <dsp:txXfrm>
        <a:off x="8529791" y="710188"/>
        <a:ext cx="347532" cy="475488"/>
      </dsp:txXfrm>
    </dsp:sp>
    <dsp:sp modelId="{B2BF754F-57E1-472F-8BC9-F6C91909602A}">
      <dsp:nvSpPr>
        <dsp:cNvPr id="0" name=""/>
        <dsp:cNvSpPr/>
      </dsp:nvSpPr>
      <dsp:spPr>
        <a:xfrm>
          <a:off x="9061152" y="1817327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+mn-lt"/>
          </a:endParaRPr>
        </a:p>
      </dsp:txBody>
      <dsp:txXfrm>
        <a:off x="9203325" y="1817327"/>
        <a:ext cx="347532" cy="475488"/>
      </dsp:txXfrm>
    </dsp:sp>
    <dsp:sp modelId="{516FB204-F64D-4000-A55E-C39911EA1759}">
      <dsp:nvSpPr>
        <dsp:cNvPr id="0" name=""/>
        <dsp:cNvSpPr/>
      </dsp:nvSpPr>
      <dsp:spPr>
        <a:xfrm>
          <a:off x="9734686" y="2908263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+mn-lt"/>
          </a:endParaRPr>
        </a:p>
      </dsp:txBody>
      <dsp:txXfrm>
        <a:off x="9876859" y="2908263"/>
        <a:ext cx="347532" cy="475488"/>
      </dsp:txXfrm>
    </dsp:sp>
    <dsp:sp modelId="{CBA37C09-E295-4464-ACC1-8947B35B7B4A}">
      <dsp:nvSpPr>
        <dsp:cNvPr id="0" name=""/>
        <dsp:cNvSpPr/>
      </dsp:nvSpPr>
      <dsp:spPr>
        <a:xfrm>
          <a:off x="10408220" y="4026203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+mn-lt"/>
          </a:endParaRPr>
        </a:p>
      </dsp:txBody>
      <dsp:txXfrm>
        <a:off x="10550393" y="4026203"/>
        <a:ext cx="347532" cy="4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CA60-44E6-41B3-8F19-91E3FD20C6BA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7634F-620C-4F74-A0AD-3AF89FAFC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6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2D065-5CDE-41FD-B8DF-7DC43C8D776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Общие и местные симптомы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9BF4-1B3B-42A2-A51C-4B67614C06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2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8FF6B-C9AA-42D1-8ACC-7300E87CA0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34434" y="1600201"/>
            <a:ext cx="11523133" cy="49244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C54F-CA5F-4C1E-90B0-F0D25A7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4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817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16000" y="1295400"/>
            <a:ext cx="10363200" cy="4800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8EE59E9-A176-47E6-81F1-DCA6F4AE4179}" type="datetime1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42110DB-6810-4C32-A40A-4CD63A32A4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8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09.03.2025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ed.baxz.ru/perechen-zhiznenno-neobhodimyh-lekarstvennyh-preparatov-na-2019-go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ed.baxz.ru/perechen-zhiznenno-neobhodimyh-lekarstvennyh-preparatov-na-2019-go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medlib.ru/book/ISBN9785970442265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316535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СОП  «Формирование и управление ассортиментом аптеки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1105" y="5373217"/>
            <a:ext cx="49768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Лектор:  доцент Института фармации ФГБОУ ВО «Казанский ГМУ» Минздрава России, </a:t>
            </a:r>
            <a:r>
              <a:rPr lang="ru-RU" sz="1400" dirty="0" err="1"/>
              <a:t>к.фарм.н</a:t>
            </a:r>
            <a:r>
              <a:rPr lang="ru-RU" sz="1400" dirty="0"/>
              <a:t>.  Гарифуллина </a:t>
            </a:r>
            <a:r>
              <a:rPr lang="ru-RU" sz="1400" dirty="0" err="1"/>
              <a:t>Гюзель</a:t>
            </a:r>
            <a:r>
              <a:rPr lang="ru-RU" sz="1400" dirty="0"/>
              <a:t>  </a:t>
            </a:r>
            <a:r>
              <a:rPr lang="ru-RU" sz="1400" dirty="0" err="1" smtClean="0"/>
              <a:t>Хисамовна</a:t>
            </a:r>
            <a:endParaRPr lang="ru-RU" sz="1400" dirty="0" smtClean="0"/>
          </a:p>
          <a:p>
            <a:endParaRPr lang="ru-RU" sz="1400" dirty="0"/>
          </a:p>
          <a:p>
            <a:pPr algn="ctr"/>
            <a:r>
              <a:rPr lang="ru-RU" sz="1400" dirty="0" smtClean="0"/>
              <a:t>2024г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0072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Стандартная операционная процедура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841964"/>
              </p:ext>
            </p:extLst>
          </p:nvPr>
        </p:nvGraphicFramePr>
        <p:xfrm>
          <a:off x="609600" y="980728"/>
          <a:ext cx="10972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677"/>
                <a:gridCol w="29901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ассортимента  лекарственных препаратов и других товаров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документа</a:t>
                      </a:r>
                    </a:p>
                    <a:p>
                      <a:r>
                        <a:rPr lang="ru-RU" dirty="0" smtClean="0"/>
                        <a:t>01_УА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30780"/>
              </p:ext>
            </p:extLst>
          </p:nvPr>
        </p:nvGraphicFramePr>
        <p:xfrm>
          <a:off x="609600" y="2072619"/>
          <a:ext cx="109728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и назначение: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Пересмотр через:</a:t>
                      </a:r>
                    </a:p>
                    <a:p>
                      <a:r>
                        <a:rPr lang="ru-RU" dirty="0" smtClean="0"/>
                        <a:t>1 год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Местонахождения: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Распространение: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версии:</a:t>
                      </a:r>
                    </a:p>
                    <a:p>
                      <a:r>
                        <a:rPr lang="ru-RU" sz="1600" dirty="0" smtClean="0"/>
                        <a:t>В.1.0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Дополнительные документы: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Составлено: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ФИО, даты и подписи авторов</a:t>
                      </a:r>
                      <a:endParaRPr lang="ru-RU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Проверено: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ФИО, даты и подписи</a:t>
                      </a:r>
                      <a:endParaRPr lang="ru-RU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Утверждено: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ФИО, дата и подпись</a:t>
                      </a:r>
                      <a:endParaRPr lang="ru-RU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Заменяет версию: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 (1-я версия)</a:t>
                      </a:r>
                      <a:endParaRPr lang="ru-RU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Изменения, внесенные в последнюю утвержденную версию: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 (1-я версия)</a:t>
                      </a:r>
                      <a:endParaRPr lang="ru-RU" sz="16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3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4815"/>
              </p:ext>
            </p:extLst>
          </p:nvPr>
        </p:nvGraphicFramePr>
        <p:xfrm>
          <a:off x="431371" y="276984"/>
          <a:ext cx="111510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1"/>
                <a:gridCol w="960107"/>
                <a:gridCol w="1152128"/>
                <a:gridCol w="1536171"/>
                <a:gridCol w="4107948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Название: Процедура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«Анализ ассортимента ЛП</a:t>
                      </a:r>
                      <a:r>
                        <a:rPr lang="ru-RU" sz="1200" baseline="0" dirty="0" smtClean="0"/>
                        <a:t> и ТАА»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44214"/>
              </p:ext>
            </p:extLst>
          </p:nvPr>
        </p:nvGraphicFramePr>
        <p:xfrm>
          <a:off x="431372" y="1556793"/>
          <a:ext cx="8174569" cy="432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4569"/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Содержание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722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1.Применение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Цель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Определения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Список литературы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Ответственность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r>
                        <a:rPr lang="ru-RU" sz="1400" baseline="0" dirty="0" smtClean="0"/>
                        <a:t> Порядок действий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6.1. Методология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6.2. Методы анализа ассортимента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6.3. Методика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анализа минимального ассортимента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6.4. Методика анализа базового ассортимента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6.5. Результаты и отчеты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Связанные документы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269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 Дополнительные документы</a:t>
                      </a:r>
                      <a:endParaRPr lang="ru-RU" sz="14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812" y="2138083"/>
            <a:ext cx="1124704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Применение</a:t>
            </a:r>
          </a:p>
          <a:p>
            <a:pPr marL="0" indent="0">
              <a:buNone/>
            </a:pPr>
            <a:r>
              <a:rPr lang="ru-RU" sz="2800" dirty="0" smtClean="0"/>
              <a:t>Процедура обеспечивает анализ ассортимента ЛП и других товаров аптечного ассортимента.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2. Цель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Процедура представляет   методики анализа ассортимента ЛП и других товаров, реализуемых через аптечные организации.</a:t>
            </a:r>
            <a:endParaRPr lang="ru-RU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94975"/>
              </p:ext>
            </p:extLst>
          </p:nvPr>
        </p:nvGraphicFramePr>
        <p:xfrm>
          <a:off x="547380" y="808075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8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69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3. Определения</a:t>
            </a:r>
            <a:endParaRPr lang="ru-RU" dirty="0"/>
          </a:p>
          <a:p>
            <a:r>
              <a:rPr lang="ru-RU" sz="2800" dirty="0"/>
              <a:t>СОП –  стандартная операционная </a:t>
            </a:r>
            <a:r>
              <a:rPr lang="ru-RU" sz="2800" dirty="0" smtClean="0"/>
              <a:t>процедура</a:t>
            </a:r>
            <a:endParaRPr lang="ru-RU" sz="2800" dirty="0"/>
          </a:p>
          <a:p>
            <a:r>
              <a:rPr lang="ru-RU" sz="2800" dirty="0" smtClean="0"/>
              <a:t>Минимальный ассортимент ЛП</a:t>
            </a:r>
          </a:p>
          <a:p>
            <a:r>
              <a:rPr lang="ru-RU" sz="2800" dirty="0" smtClean="0"/>
              <a:t>Базовый ассортимент ЛП</a:t>
            </a:r>
          </a:p>
          <a:p>
            <a:r>
              <a:rPr lang="ru-RU" sz="2800" dirty="0" smtClean="0"/>
              <a:t>и др.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dirty="0" smtClean="0"/>
              <a:t>4. Список </a:t>
            </a:r>
            <a:r>
              <a:rPr lang="ru-RU" dirty="0"/>
              <a:t>литературы </a:t>
            </a:r>
          </a:p>
          <a:p>
            <a:pPr marL="0" indent="0">
              <a:buNone/>
            </a:pPr>
            <a:r>
              <a:rPr lang="ru-RU" i="1" dirty="0" smtClean="0"/>
              <a:t>При  </a:t>
            </a:r>
            <a:r>
              <a:rPr lang="ru-RU" i="1" dirty="0"/>
              <a:t>необходимости</a:t>
            </a:r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58180"/>
              </p:ext>
            </p:extLst>
          </p:nvPr>
        </p:nvGraphicFramePr>
        <p:xfrm>
          <a:off x="762533" y="1130806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600200"/>
            <a:ext cx="11343051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5.Ответственность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ru-RU" sz="3600" dirty="0" smtClean="0"/>
              <a:t>Руководитель аптечной организации несет </a:t>
            </a:r>
            <a:r>
              <a:rPr lang="ru-RU" sz="3600" dirty="0"/>
              <a:t>ответственность за </a:t>
            </a:r>
            <a:r>
              <a:rPr lang="ru-RU" sz="3600" dirty="0" smtClean="0"/>
              <a:t>наличие базового и минимального ассортимента ЛП; </a:t>
            </a:r>
          </a:p>
          <a:p>
            <a:r>
              <a:rPr lang="ru-RU" sz="3600" dirty="0" smtClean="0"/>
              <a:t>Заместитель руководителя аптечной организации отвечает за проведение анализа ассортимента, формирование ассортиментных матриц и  мониторинг минимального ассортимента;</a:t>
            </a:r>
          </a:p>
          <a:p>
            <a:r>
              <a:rPr lang="ru-RU" sz="3600" dirty="0" smtClean="0"/>
              <a:t>Провизоры и фармацевты отвечают за фиксирование неудовлетворенного спроса и </a:t>
            </a:r>
            <a:r>
              <a:rPr lang="ru-RU" sz="3600" dirty="0" err="1" smtClean="0"/>
              <a:t>дефектуры</a:t>
            </a:r>
            <a:r>
              <a:rPr lang="ru-RU" sz="3600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38605"/>
              </p:ext>
            </p:extLst>
          </p:nvPr>
        </p:nvGraphicFramePr>
        <p:xfrm>
          <a:off x="520486" y="404664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6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00201"/>
            <a:ext cx="116172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smtClean="0"/>
              <a:t>6. Порядок действий</a:t>
            </a:r>
          </a:p>
          <a:p>
            <a:pPr marL="0" indent="0">
              <a:buNone/>
            </a:pPr>
            <a:r>
              <a:rPr lang="ru-RU" dirty="0" smtClean="0"/>
              <a:t>6.1.</a:t>
            </a:r>
            <a:r>
              <a:rPr lang="ru-RU" dirty="0"/>
              <a:t> Методология</a:t>
            </a:r>
            <a:endParaRPr lang="ru-RU" b="1" i="1" dirty="0"/>
          </a:p>
          <a:p>
            <a:pPr marL="0" indent="0" algn="just">
              <a:buNone/>
            </a:pPr>
            <a:r>
              <a:rPr lang="ru-RU" dirty="0" smtClean="0"/>
              <a:t>Анализ ассортимента является ключевым фактором постоянного улучшения  качества обслуживания потребителей ЛП и других товаров в аптечных организациях. Проводится как   путем анализа количественных и качественных показателей ассортимента,  так и  всего  ассортиментного портфеля. Выбор методики определяется видом ассортимента.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78152"/>
              </p:ext>
            </p:extLst>
          </p:nvPr>
        </p:nvGraphicFramePr>
        <p:xfrm>
          <a:off x="520486" y="404664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6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484784"/>
            <a:ext cx="1180931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/>
              <a:t>6.2. Методы анализа ассортимента</a:t>
            </a:r>
          </a:p>
          <a:p>
            <a:pPr marL="0" indent="0" algn="just">
              <a:buNone/>
            </a:pPr>
            <a:r>
              <a:rPr lang="ru-RU" sz="2000" dirty="0" smtClean="0"/>
              <a:t>Ассортимент аптечной организации  анализируется по  всем 12 ассортиментным группам и в  разрезе каждой ассортиментной группы. </a:t>
            </a:r>
            <a:r>
              <a:rPr lang="ru-RU" sz="2000" dirty="0"/>
              <a:t> </a:t>
            </a:r>
            <a:r>
              <a:rPr lang="ru-RU" sz="2000" dirty="0" smtClean="0"/>
              <a:t>В ассортиментной группе «лекарственные препараты»  выделяются  а) лекарственные препараты включенные в минимальный ассортимент; б) лекарственные препараты, составляющие базовый ассортимент. Структура остальных ассортиментных групп определяется в аптечной организации, исходя из условий работы.</a:t>
            </a:r>
          </a:p>
          <a:p>
            <a:pPr marL="0" indent="0" algn="just">
              <a:buNone/>
            </a:pPr>
            <a:r>
              <a:rPr lang="ru-RU" sz="2000" dirty="0" smtClean="0"/>
              <a:t>Каждая методика  изложена  в следующем  формате:</a:t>
            </a:r>
            <a:endParaRPr lang="ru-RU" sz="2000" dirty="0"/>
          </a:p>
          <a:p>
            <a:pPr marL="0" lvl="0" indent="0" algn="just">
              <a:buNone/>
            </a:pPr>
            <a:r>
              <a:rPr lang="ru-RU" sz="2000" i="1" dirty="0" smtClean="0"/>
              <a:t>Цель</a:t>
            </a:r>
            <a:endParaRPr lang="ru-RU" sz="2000" dirty="0"/>
          </a:p>
          <a:p>
            <a:pPr marL="0" lvl="0" indent="0" algn="just">
              <a:buNone/>
            </a:pPr>
            <a:r>
              <a:rPr lang="ru-RU" sz="2000" dirty="0" smtClean="0"/>
              <a:t>Информация</a:t>
            </a:r>
          </a:p>
          <a:p>
            <a:pPr marL="0" lvl="0" indent="0" algn="just">
              <a:buNone/>
            </a:pPr>
            <a:r>
              <a:rPr lang="ru-RU" sz="2000" dirty="0" smtClean="0"/>
              <a:t>Принцип метода</a:t>
            </a:r>
            <a:endParaRPr lang="ru-RU" sz="2000" dirty="0"/>
          </a:p>
          <a:p>
            <a:pPr marL="0" lvl="0" indent="0" algn="just">
              <a:buNone/>
            </a:pPr>
            <a:r>
              <a:rPr lang="ru-RU" sz="2000" i="1" dirty="0" smtClean="0"/>
              <a:t>Порядок </a:t>
            </a:r>
            <a:r>
              <a:rPr lang="ru-RU" sz="2000" i="1" dirty="0"/>
              <a:t>действий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Интерпретация результатов</a:t>
            </a:r>
          </a:p>
          <a:p>
            <a:pPr marL="0" indent="0" algn="just">
              <a:buNone/>
            </a:pPr>
            <a:r>
              <a:rPr lang="ru-RU" sz="2000" dirty="0" smtClean="0"/>
              <a:t>Пример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0486" y="404664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1600200"/>
            <a:ext cx="11151029" cy="49251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11200" dirty="0" smtClean="0"/>
              <a:t>6.3. Методика анализа минимального ассортимента</a:t>
            </a:r>
          </a:p>
          <a:p>
            <a:pPr marL="0" indent="0">
              <a:buNone/>
            </a:pPr>
            <a:endParaRPr lang="ru-RU" sz="7000" b="1" i="1" dirty="0"/>
          </a:p>
          <a:p>
            <a:pPr marL="0" indent="0" algn="just">
              <a:buNone/>
            </a:pPr>
            <a:r>
              <a:rPr lang="ru-RU" sz="6000" dirty="0" smtClean="0"/>
              <a:t> </a:t>
            </a:r>
            <a:r>
              <a:rPr lang="ru-RU" sz="8000" dirty="0" smtClean="0"/>
              <a:t>Минимальный ассортимент  –  формируемый в установленном  порядке ассортимент лекарственных препаратов, необходимых для оказания медицинской помощи </a:t>
            </a:r>
            <a:r>
              <a:rPr lang="ru-RU" sz="8800" dirty="0"/>
              <a:t>(</a:t>
            </a:r>
            <a:r>
              <a:rPr lang="ru-RU" sz="8000" dirty="0"/>
              <a:t>утв. Распоряжением Правительства РФ от </a:t>
            </a:r>
            <a:r>
              <a:rPr lang="ru-RU" sz="8000" dirty="0" smtClean="0">
                <a:hlinkClick r:id="rId2"/>
              </a:rPr>
              <a:t>12.10.2019 </a:t>
            </a:r>
            <a:r>
              <a:rPr lang="ru-RU" sz="8000" dirty="0">
                <a:hlinkClick r:id="rId2"/>
              </a:rPr>
              <a:t>года № </a:t>
            </a:r>
            <a:r>
              <a:rPr lang="ru-RU" sz="8000" dirty="0" smtClean="0">
                <a:hlinkClick r:id="rId2"/>
              </a:rPr>
              <a:t>2406-р</a:t>
            </a:r>
            <a:r>
              <a:rPr lang="ru-RU" sz="8000" dirty="0" smtClean="0"/>
              <a:t>). Необходимость поддержания  минимального ассортимента ЛП является лицензионным требованием (ПП РФ № 547 от 31.03.22г. (п.5г) и зафиксирована в  ФЗ от </a:t>
            </a:r>
            <a:r>
              <a:rPr lang="ru-RU" sz="8000" dirty="0"/>
              <a:t>12.04.2010 N 61-ФЗ </a:t>
            </a:r>
            <a:r>
              <a:rPr lang="ru-RU" sz="8000" dirty="0" smtClean="0"/>
              <a:t>«Об </a:t>
            </a:r>
            <a:r>
              <a:rPr lang="ru-RU" sz="8000" dirty="0"/>
              <a:t>обращении лекарственных </a:t>
            </a:r>
            <a:r>
              <a:rPr lang="ru-RU" sz="8000" dirty="0" smtClean="0"/>
              <a:t>средств» (ст.55, п.6). </a:t>
            </a:r>
          </a:p>
          <a:p>
            <a:pPr marL="0" indent="0" algn="just">
              <a:buNone/>
            </a:pPr>
            <a:endParaRPr lang="ru-RU" sz="8000" dirty="0" smtClean="0"/>
          </a:p>
          <a:p>
            <a:pPr marL="0" indent="0" algn="just">
              <a:buNone/>
            </a:pPr>
            <a:r>
              <a:rPr lang="ru-RU" sz="8000" dirty="0" smtClean="0"/>
              <a:t> </a:t>
            </a:r>
            <a:endParaRPr lang="ru-RU" sz="7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0486" y="404664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Методика анализа минимального ассортимента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87045"/>
              </p:ext>
            </p:extLst>
          </p:nvPr>
        </p:nvGraphicFramePr>
        <p:xfrm>
          <a:off x="431586" y="1343444"/>
          <a:ext cx="11328829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5231904" y="2708920"/>
            <a:ext cx="1728192" cy="576064"/>
          </a:xfrm>
          <a:prstGeom prst="roundRect">
            <a:avLst>
              <a:gd name="adj" fmla="val 742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Высокая</a:t>
            </a:r>
            <a:endParaRPr lang="ru-RU" sz="1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10800000" flipV="1">
            <a:off x="5269388" y="4581128"/>
            <a:ext cx="1728192" cy="576064"/>
          </a:xfrm>
          <a:prstGeom prst="roundRect">
            <a:avLst>
              <a:gd name="adj" fmla="val 742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Низкая</a:t>
            </a:r>
            <a:endParaRPr lang="ru-RU" sz="1400" b="1" dirty="0"/>
          </a:p>
        </p:txBody>
      </p:sp>
      <p:cxnSp>
        <p:nvCxnSpPr>
          <p:cNvPr id="32" name="Соединительная линия уступом 31"/>
          <p:cNvCxnSpPr>
            <a:endCxn id="27" idx="3"/>
          </p:cNvCxnSpPr>
          <p:nvPr/>
        </p:nvCxnSpPr>
        <p:spPr>
          <a:xfrm rot="16200000" flipH="1">
            <a:off x="4590572" y="4190345"/>
            <a:ext cx="936104" cy="421527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endCxn id="26" idx="3"/>
          </p:cNvCxnSpPr>
          <p:nvPr/>
        </p:nvCxnSpPr>
        <p:spPr>
          <a:xfrm rot="5400000" flipH="1" flipV="1">
            <a:off x="4607833" y="3236979"/>
            <a:ext cx="864096" cy="384044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6" idx="1"/>
          </p:cNvCxnSpPr>
          <p:nvPr/>
        </p:nvCxnSpPr>
        <p:spPr>
          <a:xfrm>
            <a:off x="6960096" y="2996952"/>
            <a:ext cx="288032" cy="792088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27" idx="1"/>
          </p:cNvCxnSpPr>
          <p:nvPr/>
        </p:nvCxnSpPr>
        <p:spPr>
          <a:xfrm flipV="1">
            <a:off x="6997581" y="4005064"/>
            <a:ext cx="250548" cy="864096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rot="5400000" flipH="1" flipV="1">
            <a:off x="3215680" y="4821155"/>
            <a:ext cx="864096" cy="96011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295467" y="4653136"/>
            <a:ext cx="2304256" cy="648072"/>
          </a:xfrm>
          <a:prstGeom prst="bentConnector3">
            <a:avLst>
              <a:gd name="adj1" fmla="val -239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487488" y="5326238"/>
            <a:ext cx="211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Соответствует</a:t>
            </a:r>
            <a:endParaRPr lang="ru-RU" sz="1400" dirty="0"/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 flipV="1">
            <a:off x="1217856" y="2235564"/>
            <a:ext cx="1613781" cy="946712"/>
          </a:xfrm>
          <a:prstGeom prst="bentConnector3">
            <a:avLst>
              <a:gd name="adj1" fmla="val 159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2831637" y="1916832"/>
            <a:ext cx="172819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Выявить </a:t>
            </a:r>
            <a:r>
              <a:rPr lang="ru-RU" sz="1400" b="1" dirty="0" err="1" smtClean="0"/>
              <a:t>дефектуру</a:t>
            </a:r>
            <a:endParaRPr lang="ru-RU" sz="14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039881" y="1916832"/>
            <a:ext cx="172819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Установить причину</a:t>
            </a:r>
            <a:endParaRPr lang="ru-RU" sz="14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248128" y="1928169"/>
            <a:ext cx="172819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Принять меры</a:t>
            </a:r>
            <a:endParaRPr lang="ru-RU" sz="1400" b="1" dirty="0"/>
          </a:p>
        </p:txBody>
      </p:sp>
      <p:cxnSp>
        <p:nvCxnSpPr>
          <p:cNvPr id="104" name="Прямая со стрелкой 103"/>
          <p:cNvCxnSpPr>
            <a:stCxn id="100" idx="3"/>
            <a:endCxn id="101" idx="1"/>
          </p:cNvCxnSpPr>
          <p:nvPr/>
        </p:nvCxnSpPr>
        <p:spPr>
          <a:xfrm>
            <a:off x="4559830" y="2204864"/>
            <a:ext cx="480052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01" idx="3"/>
            <a:endCxn id="102" idx="1"/>
          </p:cNvCxnSpPr>
          <p:nvPr/>
        </p:nvCxnSpPr>
        <p:spPr>
          <a:xfrm>
            <a:off x="6768074" y="2204865"/>
            <a:ext cx="480055" cy="11337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19403" y="1879575"/>
            <a:ext cx="2041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 соответствует</a:t>
            </a:r>
            <a:endParaRPr lang="ru-RU" sz="1400" dirty="0"/>
          </a:p>
        </p:txBody>
      </p:sp>
      <p:cxnSp>
        <p:nvCxnSpPr>
          <p:cNvPr id="110" name="Соединительная линия уступом 109"/>
          <p:cNvCxnSpPr/>
          <p:nvPr/>
        </p:nvCxnSpPr>
        <p:spPr>
          <a:xfrm>
            <a:off x="8976321" y="2235564"/>
            <a:ext cx="2768540" cy="380738"/>
          </a:xfrm>
          <a:prstGeom prst="bentConnector3">
            <a:avLst>
              <a:gd name="adj1" fmla="val 2819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176453" y="176556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Процесс закупки товаров</a:t>
            </a:r>
            <a:endParaRPr lang="ru-RU" sz="1400" b="1" dirty="0"/>
          </a:p>
        </p:txBody>
      </p:sp>
      <p:cxnSp>
        <p:nvCxnSpPr>
          <p:cNvPr id="118" name="Прямая со стрелкой 117"/>
          <p:cNvCxnSpPr/>
          <p:nvPr/>
        </p:nvCxnSpPr>
        <p:spPr>
          <a:xfrm flipV="1">
            <a:off x="10896533" y="2616302"/>
            <a:ext cx="0" cy="8847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992769" y="545374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Процесс управления товарными запасами</a:t>
            </a:r>
            <a:endParaRPr lang="ru-RU" sz="1400" b="1" dirty="0"/>
          </a:p>
        </p:txBody>
      </p:sp>
      <p:cxnSp>
        <p:nvCxnSpPr>
          <p:cNvPr id="121" name="Соединительная линия уступом 120"/>
          <p:cNvCxnSpPr>
            <a:stCxn id="119" idx="0"/>
          </p:cNvCxnSpPr>
          <p:nvPr/>
        </p:nvCxnSpPr>
        <p:spPr>
          <a:xfrm rot="5400000" flipH="1" flipV="1">
            <a:off x="10084408" y="4641622"/>
            <a:ext cx="1016633" cy="60762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6.4. Методики анализа базового ассортимента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        (на примере ЛП)</a:t>
            </a:r>
          </a:p>
          <a:p>
            <a:pPr marL="0" indent="0">
              <a:buNone/>
            </a:pPr>
            <a:r>
              <a:rPr lang="ru-RU" dirty="0" smtClean="0"/>
              <a:t>Базовый ассортимент – набор ассортиментных групп, состоящих из  соответствующих ассортиментных единиц товаров, обеспечивающий удовлетворение запросов населения, обращающегося в аптечную организацию.</a:t>
            </a:r>
          </a:p>
          <a:p>
            <a:pPr marL="0" indent="0">
              <a:buNone/>
            </a:pPr>
            <a:r>
              <a:rPr lang="ru-RU" dirty="0" smtClean="0"/>
              <a:t>Критерии результативности:</a:t>
            </a:r>
          </a:p>
          <a:p>
            <a:pPr>
              <a:buFontTx/>
              <a:buChar char="-"/>
            </a:pPr>
            <a:r>
              <a:rPr lang="ru-RU" dirty="0" smtClean="0"/>
              <a:t>показатели широты, полноты, новизны и устойчивости ассортимента</a:t>
            </a:r>
          </a:p>
          <a:p>
            <a:pPr>
              <a:buFontTx/>
              <a:buChar char="-"/>
            </a:pPr>
            <a:r>
              <a:rPr lang="ru-RU" dirty="0" smtClean="0"/>
              <a:t>распределение ассортимента по категориям матрицы </a:t>
            </a:r>
            <a:r>
              <a:rPr lang="en-US" dirty="0" smtClean="0"/>
              <a:t>BKG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соотношение АВС-групп</a:t>
            </a:r>
          </a:p>
          <a:p>
            <a:pPr>
              <a:buFontTx/>
              <a:buChar char="-"/>
            </a:pPr>
            <a:r>
              <a:rPr lang="ru-RU" dirty="0" smtClean="0"/>
              <a:t>соотношение </a:t>
            </a:r>
            <a:r>
              <a:rPr lang="en-US" dirty="0" smtClean="0"/>
              <a:t>XYZ</a:t>
            </a:r>
            <a:r>
              <a:rPr lang="ru-RU" dirty="0" smtClean="0"/>
              <a:t>-групп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0486" y="404664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388" y="889631"/>
            <a:ext cx="109728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Руководитель субъекта розничной торговли должен осуществлять анализ количественных и качественных параметров закупленных товаров аптечного ассортимента.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Аптечный ассортимент = минимальный ассортимент </a:t>
            </a:r>
            <a:r>
              <a:rPr lang="ru-RU" sz="2000" dirty="0" smtClean="0"/>
              <a:t>(</a:t>
            </a:r>
            <a:r>
              <a:rPr lang="ru-RU" sz="1800" dirty="0" smtClean="0"/>
              <a:t>утв. Распоряжением </a:t>
            </a:r>
            <a:r>
              <a:rPr lang="ru-RU" sz="1800" dirty="0"/>
              <a:t>Правительства РФ от </a:t>
            </a:r>
            <a:r>
              <a:rPr lang="ru-RU" sz="1800" dirty="0" smtClean="0">
                <a:hlinkClick r:id="rId2"/>
              </a:rPr>
              <a:t>12.10.2019 </a:t>
            </a:r>
            <a:r>
              <a:rPr lang="ru-RU" sz="1800" dirty="0">
                <a:hlinkClick r:id="rId2"/>
              </a:rPr>
              <a:t>года № </a:t>
            </a:r>
            <a:r>
              <a:rPr lang="ru-RU" sz="1800" dirty="0" smtClean="0">
                <a:hlinkClick r:id="rId2"/>
              </a:rPr>
              <a:t>2406-р</a:t>
            </a:r>
            <a:r>
              <a:rPr lang="ru-RU" sz="1800" dirty="0"/>
              <a:t> </a:t>
            </a:r>
            <a:r>
              <a:rPr lang="ru-RU" dirty="0"/>
              <a:t> </a:t>
            </a:r>
            <a:r>
              <a:rPr lang="ru-RU" dirty="0" smtClean="0"/>
              <a:t>+ базовый ассортимент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21" y="4237038"/>
            <a:ext cx="38401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11523133" cy="706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Методика расчета показателей ассортимента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9867596"/>
              </p:ext>
            </p:extLst>
          </p:nvPr>
        </p:nvGraphicFramePr>
        <p:xfrm>
          <a:off x="1" y="1196976"/>
          <a:ext cx="11713633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4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38" y="973885"/>
            <a:ext cx="10862997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Методика анализа показателей ассортимента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125647"/>
              </p:ext>
            </p:extLst>
          </p:nvPr>
        </p:nvGraphicFramePr>
        <p:xfrm>
          <a:off x="431371" y="2132856"/>
          <a:ext cx="10945216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551"/>
                <a:gridCol w="3908621"/>
                <a:gridCol w="3015221"/>
                <a:gridCol w="21218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Определение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Формула расчета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Критерий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Широта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/>
                        <a:t>Количество ассортиментных групп</a:t>
                      </a:r>
                      <a:endParaRPr lang="ru-RU" sz="16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Кш = </a:t>
                      </a:r>
                      <a:r>
                        <a:rPr lang="ru-RU" sz="1600" b="1" dirty="0" err="1" smtClean="0">
                          <a:latin typeface="+mn-lt"/>
                        </a:rPr>
                        <a:t>Шф</a:t>
                      </a:r>
                      <a:r>
                        <a:rPr lang="ru-RU" sz="1600" b="1" dirty="0" smtClean="0">
                          <a:latin typeface="+mn-lt"/>
                        </a:rPr>
                        <a:t>/</a:t>
                      </a:r>
                      <a:r>
                        <a:rPr lang="ru-RU" sz="1600" b="1" dirty="0" err="1" smtClean="0">
                          <a:latin typeface="+mn-lt"/>
                        </a:rPr>
                        <a:t>Шб</a:t>
                      </a:r>
                      <a:r>
                        <a:rPr lang="ru-RU" sz="1600" b="1" dirty="0" smtClean="0">
                          <a:latin typeface="+mn-lt"/>
                        </a:rPr>
                        <a:t>* 100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Индивидуальный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Полнота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Количество ассортиментных позиций</a:t>
                      </a:r>
                      <a:endParaRPr lang="ru-RU" sz="16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+mn-lt"/>
                        </a:rPr>
                        <a:t>Кп</a:t>
                      </a:r>
                      <a:r>
                        <a:rPr lang="ru-RU" sz="1600" b="1" dirty="0" smtClean="0">
                          <a:latin typeface="+mn-lt"/>
                        </a:rPr>
                        <a:t> = </a:t>
                      </a:r>
                      <a:r>
                        <a:rPr lang="ru-RU" sz="1600" b="1" dirty="0" err="1" smtClean="0">
                          <a:latin typeface="+mn-lt"/>
                        </a:rPr>
                        <a:t>Пф</a:t>
                      </a:r>
                      <a:r>
                        <a:rPr lang="ru-RU" sz="1600" b="1" dirty="0" smtClean="0">
                          <a:latin typeface="+mn-lt"/>
                        </a:rPr>
                        <a:t>/Пб  *100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Индивидуальный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Новизна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Количество новых товаров, </a:t>
                      </a:r>
                      <a:r>
                        <a:rPr lang="ru-RU" sz="1600" b="0" smtClean="0"/>
                        <a:t>появившихся за </a:t>
                      </a:r>
                      <a:r>
                        <a:rPr lang="ru-RU" sz="1600" b="0" dirty="0" smtClean="0"/>
                        <a:t>определенный период</a:t>
                      </a:r>
                      <a:endParaRPr lang="ru-RU" sz="16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+mn-lt"/>
                        </a:rPr>
                        <a:t>Кн</a:t>
                      </a:r>
                      <a:r>
                        <a:rPr lang="ru-RU" sz="1600" b="1" dirty="0" smtClean="0">
                          <a:latin typeface="+mn-lt"/>
                        </a:rPr>
                        <a:t> = Н/</a:t>
                      </a:r>
                      <a:r>
                        <a:rPr lang="ru-RU" sz="1600" b="1" dirty="0" err="1" smtClean="0">
                          <a:latin typeface="+mn-lt"/>
                        </a:rPr>
                        <a:t>Пф</a:t>
                      </a:r>
                      <a:r>
                        <a:rPr lang="ru-RU" sz="1600" b="1" dirty="0" smtClean="0">
                          <a:latin typeface="+mn-lt"/>
                        </a:rPr>
                        <a:t>  *100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1,5-2,0%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Устойчивость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Количество товаров устойчивого спроса,</a:t>
                      </a:r>
                      <a:r>
                        <a:rPr lang="ru-RU" sz="1600" b="0" baseline="0" dirty="0" smtClean="0"/>
                        <a:t> присутствующих в ассортименте</a:t>
                      </a:r>
                      <a:endParaRPr lang="ru-RU" sz="16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Ку = У/</a:t>
                      </a:r>
                      <a:r>
                        <a:rPr lang="ru-RU" sz="1600" b="1" dirty="0" err="1" smtClean="0">
                          <a:latin typeface="+mn-lt"/>
                        </a:rPr>
                        <a:t>Пф</a:t>
                      </a:r>
                      <a:r>
                        <a:rPr lang="ru-RU" sz="1600" b="1" dirty="0" smtClean="0">
                          <a:latin typeface="+mn-lt"/>
                        </a:rPr>
                        <a:t> * 100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60,0-70,0%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266" y="898152"/>
            <a:ext cx="10039351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Расчет </a:t>
            </a:r>
            <a:r>
              <a:rPr lang="ru-RU" sz="3200" b="1" dirty="0"/>
              <a:t>показателя рациональности </a:t>
            </a:r>
            <a:r>
              <a:rPr lang="ru-RU" sz="3200" b="1" dirty="0" smtClean="0"/>
              <a:t>ассортимента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19417" y="1772816"/>
            <a:ext cx="10363200" cy="1143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Коэффициент рациональности</a:t>
            </a:r>
            <a:r>
              <a:rPr lang="ru-RU" sz="2000" b="1" dirty="0"/>
              <a:t> – средневзвешенное значение</a:t>
            </a:r>
          </a:p>
          <a:p>
            <a:pPr algn="ctr"/>
            <a:r>
              <a:rPr lang="ru-RU" sz="2000" b="1" dirty="0"/>
              <a:t> основных маркетинговых характеристик ассортимента, </a:t>
            </a:r>
          </a:p>
          <a:p>
            <a:pPr algn="ctr"/>
            <a:r>
              <a:rPr lang="ru-RU" sz="2000" b="1" dirty="0"/>
              <a:t>умноженных на коэффициент весомости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448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1151" y="4005064"/>
            <a:ext cx="1109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5400" b="1" dirty="0" err="1">
                <a:latin typeface="Arial Narrow" pitchFamily="34" charset="0"/>
              </a:rPr>
              <a:t>К</a:t>
            </a:r>
            <a:r>
              <a:rPr lang="ru-RU" sz="3600" b="1" dirty="0" err="1">
                <a:latin typeface="Arial Narrow" pitchFamily="34" charset="0"/>
              </a:rPr>
              <a:t>р</a:t>
            </a:r>
            <a:r>
              <a:rPr lang="ru-RU" sz="5400" b="1" dirty="0">
                <a:latin typeface="Arial Narrow" pitchFamily="34" charset="0"/>
              </a:rPr>
              <a:t> = (</a:t>
            </a:r>
            <a:r>
              <a:rPr lang="ru-RU" sz="5400" b="1" dirty="0">
                <a:latin typeface="Arial Narrow" pitchFamily="34" charset="0"/>
                <a:sym typeface="Symbol" pitchFamily="18" charset="2"/>
              </a:rPr>
              <a:t>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ш</a:t>
            </a:r>
            <a:r>
              <a:rPr lang="ru-RU" sz="5400" b="1" dirty="0" err="1">
                <a:latin typeface="Arial Narrow" pitchFamily="34" charset="0"/>
                <a:sym typeface="Symbol" pitchFamily="18" charset="2"/>
              </a:rPr>
              <a:t>К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ш</a:t>
            </a:r>
            <a:r>
              <a:rPr lang="ru-RU" sz="5400" b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sz="5400" b="1" dirty="0">
                <a:latin typeface="Arial Narrow" pitchFamily="34" charset="0"/>
                <a:sym typeface="Symbol" pitchFamily="18" charset="2"/>
              </a:rPr>
              <a:t>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п</a:t>
            </a:r>
            <a:r>
              <a:rPr lang="ru-RU" sz="5400" b="1" dirty="0" err="1">
                <a:latin typeface="Arial Narrow" pitchFamily="34" charset="0"/>
                <a:sym typeface="Symbol" pitchFamily="18" charset="2"/>
              </a:rPr>
              <a:t>К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п</a:t>
            </a:r>
            <a:r>
              <a:rPr lang="ru-RU" sz="5400" b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sz="5400" b="1" dirty="0">
                <a:latin typeface="Arial Narrow" pitchFamily="34" charset="0"/>
                <a:sym typeface="Symbol" pitchFamily="18" charset="2"/>
              </a:rPr>
              <a:t>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н</a:t>
            </a:r>
            <a:r>
              <a:rPr lang="ru-RU" sz="5400" b="1" dirty="0" err="1">
                <a:latin typeface="Arial Narrow" pitchFamily="34" charset="0"/>
                <a:sym typeface="Symbol" pitchFamily="18" charset="2"/>
              </a:rPr>
              <a:t>К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н</a:t>
            </a:r>
            <a:r>
              <a:rPr lang="ru-RU" sz="5400" b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sz="5400" b="1" dirty="0">
                <a:latin typeface="Arial Narrow" pitchFamily="34" charset="0"/>
                <a:sym typeface="Symbol" pitchFamily="18" charset="2"/>
              </a:rPr>
              <a:t>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у</a:t>
            </a:r>
            <a:r>
              <a:rPr lang="ru-RU" sz="5400" b="1" dirty="0" err="1">
                <a:latin typeface="Arial Narrow" pitchFamily="34" charset="0"/>
                <a:sym typeface="Symbol" pitchFamily="18" charset="2"/>
              </a:rPr>
              <a:t>К</a:t>
            </a:r>
            <a:r>
              <a:rPr lang="ru-RU" sz="3600" b="1" dirty="0" err="1">
                <a:latin typeface="Arial Narrow" pitchFamily="34" charset="0"/>
                <a:sym typeface="Symbol" pitchFamily="18" charset="2"/>
              </a:rPr>
              <a:t>у</a:t>
            </a:r>
            <a:r>
              <a:rPr lang="ru-RU" sz="5400" b="1" dirty="0">
                <a:latin typeface="Arial Narrow" pitchFamily="34" charset="0"/>
                <a:sym typeface="Symbol" pitchFamily="18" charset="2"/>
              </a:rPr>
              <a:t>)/4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89051"/>
              </p:ext>
            </p:extLst>
          </p:nvPr>
        </p:nvGraphicFramePr>
        <p:xfrm>
          <a:off x="726274" y="5138928"/>
          <a:ext cx="10554303" cy="693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  <a:gridCol w="191334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Symbol"/>
                        </a:rPr>
                        <a:t>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8,0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9,0-10,0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11,0-12,0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13,0-14,0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15,0-16,0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sym typeface="Symbol"/>
                        </a:rPr>
                        <a:t>17</a:t>
                      </a:r>
                      <a:r>
                        <a:rPr lang="ru-RU" sz="1400" dirty="0" smtClean="0">
                          <a:effectLst/>
                        </a:rPr>
                        <a:t>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нормальная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высокая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очень высокая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36960" y="6094983"/>
            <a:ext cx="2743200" cy="579437"/>
          </a:xfrm>
          <a:prstGeom prst="rect">
            <a:avLst/>
          </a:prstGeom>
          <a:solidFill>
            <a:schemeClr val="accent3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b="1" i="1" dirty="0" err="1"/>
              <a:t>К</a:t>
            </a:r>
            <a:r>
              <a:rPr lang="ru-RU" b="1" i="1" dirty="0" err="1"/>
              <a:t>р</a:t>
            </a:r>
            <a:r>
              <a:rPr lang="ru-RU" b="1" i="1" dirty="0"/>
              <a:t>          </a:t>
            </a:r>
            <a:r>
              <a:rPr lang="ru-RU" b="1" i="1" dirty="0" smtClean="0"/>
              <a:t>20,0</a:t>
            </a:r>
            <a:endParaRPr lang="ru-RU" b="1" i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130900" y="3090664"/>
            <a:ext cx="1815901" cy="914400"/>
          </a:xfrm>
          <a:prstGeom prst="downArrowCallout">
            <a:avLst/>
          </a:prstGeom>
          <a:solidFill>
            <a:schemeClr val="accent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Формула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155601" y="6453336"/>
            <a:ext cx="42789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ыноска со стрелкой вверх 6"/>
          <p:cNvSpPr/>
          <p:nvPr/>
        </p:nvSpPr>
        <p:spPr>
          <a:xfrm>
            <a:off x="8208235" y="5805265"/>
            <a:ext cx="2208245" cy="869155"/>
          </a:xfrm>
          <a:prstGeom prst="upArrowCallout">
            <a:avLst/>
          </a:prstGeom>
          <a:solidFill>
            <a:schemeClr val="accent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Шкала оценки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3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1885" y="274638"/>
            <a:ext cx="10670116" cy="6207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Методика анализа матрицы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BCG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9575698"/>
              </p:ext>
            </p:extLst>
          </p:nvPr>
        </p:nvGraphicFramePr>
        <p:xfrm>
          <a:off x="1" y="1412876"/>
          <a:ext cx="11713633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1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91" name="Group 1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60416839"/>
              </p:ext>
            </p:extLst>
          </p:nvPr>
        </p:nvGraphicFramePr>
        <p:xfrm>
          <a:off x="1007435" y="1124745"/>
          <a:ext cx="10516439" cy="5146159"/>
        </p:xfrm>
        <a:graphic>
          <a:graphicData uri="http://schemas.openxmlformats.org/drawingml/2006/table">
            <a:tbl>
              <a:tblPr/>
              <a:tblGrid>
                <a:gridCol w="1120741"/>
                <a:gridCol w="1021273"/>
                <a:gridCol w="3969185"/>
                <a:gridCol w="4405240"/>
              </a:tblGrid>
              <a:tr h="84939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МАТРИЦА –БКГ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(Бостонской консалтинговой группы)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33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Темп прироста продаж</a:t>
                      </a:r>
                    </a:p>
                  </a:txBody>
                  <a:tcPr marL="121920" marR="121920" marT="45715" marB="45715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Высокий</a:t>
                      </a:r>
                    </a:p>
                  </a:txBody>
                  <a:tcPr marL="121920" marR="121920" marT="45715" marB="45715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Звезды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0,25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Проблемные товары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530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Низкий</a:t>
                      </a:r>
                    </a:p>
                  </a:txBody>
                  <a:tcPr marL="121920" marR="121920" marT="45715" marB="45715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Дойные коровы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Собаки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18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0,5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Высокая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0.25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Низкая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Доля   рынка</a:t>
                      </a: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10DB-6810-4C32-A40A-4CD63A32A4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Направления оптимизации: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10DB-6810-4C32-A40A-4CD63A32A4EA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4451" name="Объект 2"/>
          <p:cNvSpPr>
            <a:spLocks noGrp="1"/>
          </p:cNvSpPr>
          <p:nvPr>
            <p:ph idx="4294967295"/>
          </p:nvPr>
        </p:nvSpPr>
        <p:spPr>
          <a:xfrm>
            <a:off x="944034" y="1600201"/>
            <a:ext cx="11247967" cy="4525963"/>
          </a:xfrm>
        </p:spPr>
        <p:txBody>
          <a:bodyPr/>
          <a:lstStyle/>
          <a:p>
            <a:r>
              <a:rPr lang="ru-RU" sz="2800" dirty="0" smtClean="0"/>
              <a:t>«звезды» укреплять и оберегать; </a:t>
            </a:r>
          </a:p>
          <a:p>
            <a:r>
              <a:rPr lang="ru-RU" sz="2800" dirty="0" smtClean="0"/>
              <a:t>«дойные коровы»  - контролировать денежные потоки, направлять их для поддержки других групп; </a:t>
            </a:r>
          </a:p>
          <a:p>
            <a:r>
              <a:rPr lang="ru-RU" sz="2800" dirty="0" smtClean="0"/>
              <a:t>«проблемные товары» - наблюдать,  прилагать усилия для перевода их в звезды; </a:t>
            </a:r>
          </a:p>
          <a:p>
            <a:r>
              <a:rPr lang="ru-RU" sz="2800" dirty="0" smtClean="0"/>
              <a:t>избавляться от «собак», если нет социальных и  других причин,  для их сохранения. 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62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АВС –анализ </a:t>
            </a:r>
            <a:r>
              <a:rPr lang="ru-RU" sz="2800" dirty="0"/>
              <a:t>делит товарный запас на три категории </a:t>
            </a:r>
            <a:r>
              <a:rPr lang="ru-RU" sz="2800" i="1" dirty="0"/>
              <a:t>в зависимости от важности влияния на результат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</a:rPr>
              <a:t>Группа </a:t>
            </a:r>
            <a:r>
              <a:rPr lang="ru-RU" i="1" dirty="0">
                <a:solidFill>
                  <a:srgbClr val="FF0000"/>
                </a:solidFill>
              </a:rPr>
              <a:t>А</a:t>
            </a:r>
            <a:r>
              <a:rPr lang="ru-RU" i="1" dirty="0"/>
              <a:t> -</a:t>
            </a:r>
            <a:r>
              <a:rPr lang="ru-RU" dirty="0"/>
              <a:t>  очень важные объекты (характеризует </a:t>
            </a:r>
            <a:r>
              <a:rPr lang="ru-RU" dirty="0" err="1"/>
              <a:t>высокооборачиваемые</a:t>
            </a:r>
            <a:r>
              <a:rPr lang="ru-RU" dirty="0"/>
              <a:t> ЛС). Пользующиеся наибольшим спросом, они составляют 10 % ассортимента и дают 80 %  товарооборота).</a:t>
            </a:r>
            <a:endParaRPr lang="ru-RU" i="1" dirty="0"/>
          </a:p>
          <a:p>
            <a:pPr>
              <a:lnSpc>
                <a:spcPct val="80000"/>
              </a:lnSpc>
              <a:buNone/>
            </a:pPr>
            <a:r>
              <a:rPr lang="ru-RU" i="1" dirty="0">
                <a:solidFill>
                  <a:srgbClr val="FF0000"/>
                </a:solidFill>
              </a:rPr>
              <a:t>Группа В</a:t>
            </a:r>
            <a:r>
              <a:rPr lang="ru-RU" dirty="0"/>
              <a:t> – объекты средней степени важности (</a:t>
            </a:r>
            <a:r>
              <a:rPr lang="ru-RU" dirty="0" err="1"/>
              <a:t>среднеоборачиваемые</a:t>
            </a:r>
            <a:r>
              <a:rPr lang="ru-RU" dirty="0"/>
              <a:t>, на долю которых приходится 15 % товарных позиций - обеспечивают 15 % товарооборота).</a:t>
            </a:r>
            <a:endParaRPr lang="ru-RU" i="1" dirty="0"/>
          </a:p>
          <a:p>
            <a:pPr>
              <a:lnSpc>
                <a:spcPct val="80000"/>
              </a:lnSpc>
              <a:buNone/>
            </a:pPr>
            <a:r>
              <a:rPr lang="ru-RU" i="1" dirty="0">
                <a:solidFill>
                  <a:srgbClr val="FF0000"/>
                </a:solidFill>
              </a:rPr>
              <a:t>Группа С</a:t>
            </a:r>
            <a:r>
              <a:rPr lang="ru-RU" dirty="0"/>
              <a:t> - наименее важные объекты (</a:t>
            </a:r>
            <a:r>
              <a:rPr lang="ru-RU" dirty="0" err="1"/>
              <a:t>низкооборачиваемые</a:t>
            </a:r>
            <a:r>
              <a:rPr lang="ru-RU" dirty="0"/>
              <a:t> товары), составляют 5 % от товарооборота.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75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533" y="274638"/>
            <a:ext cx="10574867" cy="679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Методика проведения АВС-анализа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32999592"/>
              </p:ext>
            </p:extLst>
          </p:nvPr>
        </p:nvGraphicFramePr>
        <p:xfrm>
          <a:off x="335360" y="1268760"/>
          <a:ext cx="1171330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10DB-6810-4C32-A40A-4CD63A32A4E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Актуальные варианты АВС-анализа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1772816"/>
            <a:ext cx="11329259" cy="4353347"/>
          </a:xfrm>
        </p:spPr>
        <p:txBody>
          <a:bodyPr/>
          <a:lstStyle/>
          <a:p>
            <a:r>
              <a:rPr lang="ru-RU" dirty="0" smtClean="0"/>
              <a:t>По  объему продаж в денежном выражении (руб.);</a:t>
            </a:r>
          </a:p>
          <a:p>
            <a:r>
              <a:rPr lang="ru-RU" dirty="0" smtClean="0"/>
              <a:t>По объему продаж в натуральных показателях (</a:t>
            </a:r>
            <a:r>
              <a:rPr lang="ru-RU" dirty="0" err="1" smtClean="0"/>
              <a:t>уп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По величине валового дохода (руб.);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564776" y="1156447"/>
            <a:ext cx="10789024" cy="50205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Х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YZ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 – анализ 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представляет собой анализ стабильности продаж отдельных товаров в ассортименте предприятия. Обычно он используется вместе с АВС - анализом, что позволяет выделить ключевые для аптеки товары.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АВС - анализ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позволяет определить вклад конкретного товара в итоговый результат, то Х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YZ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- анализ изучает отклонения, скачки, нестабильность сбыта. 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Данный анализ позволяет разделить товары на группы, исходя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из стабильности их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поведения. </a:t>
            </a: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Группа Х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- самые стабильные товары, с предсказуемыми продажами и соответственно легко планируемыми поставками.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Группа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- товары средней стабильности потребления, соответственно они требуют к себе большего внимания, точность прогнозирования продаж уменьшается. Результат - планировать поставки сложней. Больше вероятности допущения неликвидов или дефицита.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Группа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– товары низкой стабильности. Данная группа дает еще меньшую точность прогнозирования, нестабильность в поведении товаров 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50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836712"/>
            <a:ext cx="10465163" cy="5184576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Управление ассортиментом товаров в аптеке –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900" dirty="0">
                <a:effectLst/>
                <a:latin typeface="Times New Roman" pitchFamily="18" charset="0"/>
                <a:cs typeface="Times New Roman" pitchFamily="18" charset="0"/>
              </a:rPr>
              <a:t>по формированию, поддержанию и совершенствованию ассортимента товаров с целью </a:t>
            </a:r>
            <a:r>
              <a:rPr lang="ru-RU" sz="3900" i="1" u="sng" dirty="0" smtClean="0">
                <a:effectLst/>
                <a:latin typeface="Times New Roman" pitchFamily="18" charset="0"/>
                <a:cs typeface="Times New Roman" pitchFamily="18" charset="0"/>
              </a:rPr>
              <a:t>удовлетворения запросов потребителей 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и обеспечения </a:t>
            </a:r>
            <a:r>
              <a:rPr lang="ru-RU" sz="3900" dirty="0">
                <a:effectLst/>
                <a:latin typeface="Times New Roman" pitchFamily="18" charset="0"/>
                <a:cs typeface="Times New Roman" pitchFamily="18" charset="0"/>
              </a:rPr>
              <a:t>рентабельности торговли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5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500" dirty="0" smtClean="0"/>
              <a:t>"</a:t>
            </a:r>
            <a:r>
              <a:rPr lang="ru-RU" sz="1500" dirty="0"/>
              <a:t>ГОСТ Р 51303-2013. Национальный стандарт Российской Федерации. Торговля. Термины и определения"</a:t>
            </a:r>
            <a:endParaRPr lang="ru-RU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66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7133" y="381001"/>
            <a:ext cx="10574867" cy="8159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Методика проведения </a:t>
            </a:r>
            <a:r>
              <a:rPr lang="en-US" sz="3200" b="1" dirty="0" smtClean="0">
                <a:solidFill>
                  <a:srgbClr val="FF0000"/>
                </a:solidFill>
              </a:rPr>
              <a:t>XYZ</a:t>
            </a:r>
            <a:r>
              <a:rPr lang="ru-RU" sz="3200" b="1" dirty="0" smtClean="0">
                <a:solidFill>
                  <a:srgbClr val="FF0000"/>
                </a:solidFill>
              </a:rPr>
              <a:t>-анализа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9796952"/>
              </p:ext>
            </p:extLst>
          </p:nvPr>
        </p:nvGraphicFramePr>
        <p:xfrm>
          <a:off x="478368" y="1268414"/>
          <a:ext cx="117136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1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403" y="332656"/>
            <a:ext cx="10561173" cy="6448570"/>
          </a:xfrm>
          <a:noFill/>
        </p:spPr>
      </p:pic>
    </p:spTree>
    <p:extLst>
      <p:ext uri="{BB962C8B-B14F-4D97-AF65-F5344CB8AC3E}">
        <p14:creationId xmlns:p14="http://schemas.microsoft.com/office/powerpoint/2010/main" val="495426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6.5. Результаты</a:t>
            </a:r>
          </a:p>
          <a:p>
            <a:r>
              <a:rPr lang="ru-RU" dirty="0" smtClean="0"/>
              <a:t>Формируется ассортиментная матрица</a:t>
            </a:r>
            <a:endParaRPr lang="ru-RU" dirty="0"/>
          </a:p>
          <a:p>
            <a:r>
              <a:rPr lang="ru-RU" dirty="0"/>
              <a:t>Результаты  анализа ассортимента вносятся в сводный отчет</a:t>
            </a:r>
          </a:p>
          <a:p>
            <a:r>
              <a:rPr lang="ru-RU" dirty="0" smtClean="0"/>
              <a:t>Сопоставление показателей предыдущего периода и/или утвержденных критериев </a:t>
            </a:r>
          </a:p>
          <a:p>
            <a:r>
              <a:rPr lang="ru-RU" dirty="0" smtClean="0"/>
              <a:t>Формулируются предложения по совершенствованию ассортимента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29629"/>
              </p:ext>
            </p:extLst>
          </p:nvPr>
        </p:nvGraphicFramePr>
        <p:xfrm>
          <a:off x="520486" y="888759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88" y="516685"/>
            <a:ext cx="1180931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Принципы формирования ассортиментной матрицы аптечной организации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772816"/>
            <a:ext cx="10959008" cy="4353347"/>
          </a:xfrm>
        </p:spPr>
        <p:txBody>
          <a:bodyPr/>
          <a:lstStyle/>
          <a:p>
            <a:r>
              <a:rPr lang="ru-RU" dirty="0" smtClean="0"/>
              <a:t>Иерархическая структура</a:t>
            </a:r>
          </a:p>
          <a:p>
            <a:r>
              <a:rPr lang="ru-RU" dirty="0" smtClean="0"/>
              <a:t>Соответствие запросам потребителей</a:t>
            </a:r>
          </a:p>
          <a:p>
            <a:r>
              <a:rPr lang="ru-RU" dirty="0" smtClean="0"/>
              <a:t>Целесообразная взаимозаменяемость и </a:t>
            </a:r>
            <a:r>
              <a:rPr lang="ru-RU" dirty="0" err="1" smtClean="0"/>
              <a:t>взаимодополняемость</a:t>
            </a:r>
            <a:endParaRPr lang="ru-RU" dirty="0" smtClean="0"/>
          </a:p>
          <a:p>
            <a:r>
              <a:rPr lang="ru-RU" dirty="0" smtClean="0"/>
              <a:t>Возможность мониторинга и контроля</a:t>
            </a:r>
          </a:p>
          <a:p>
            <a:r>
              <a:rPr lang="ru-RU" dirty="0" smtClean="0"/>
              <a:t>Возможность совершенствования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7. Связанные </a:t>
            </a:r>
            <a:r>
              <a:rPr lang="ru-RU" b="1" dirty="0"/>
              <a:t>документы</a:t>
            </a:r>
          </a:p>
          <a:p>
            <a:pPr marL="0" indent="0">
              <a:buNone/>
            </a:pPr>
            <a:r>
              <a:rPr lang="ru-RU" dirty="0"/>
              <a:t>СОП </a:t>
            </a:r>
            <a:r>
              <a:rPr lang="ru-RU" dirty="0" smtClean="0"/>
              <a:t>«Формирование заявки»</a:t>
            </a:r>
          </a:p>
          <a:p>
            <a:pPr marL="0" indent="0">
              <a:buNone/>
            </a:pPr>
            <a:r>
              <a:rPr lang="ru-RU" dirty="0" smtClean="0"/>
              <a:t>СОП «Управление товарными запасами»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23465"/>
              </p:ext>
            </p:extLst>
          </p:nvPr>
        </p:nvGraphicFramePr>
        <p:xfrm>
          <a:off x="601169" y="996334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9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b="1" i="1" dirty="0" smtClean="0"/>
              <a:t>Дополнительные документы</a:t>
            </a:r>
            <a:endParaRPr lang="ru-RU" b="1" dirty="0"/>
          </a:p>
          <a:p>
            <a:r>
              <a:rPr lang="ru-RU" dirty="0" smtClean="0"/>
              <a:t>Рейтинги  продаж</a:t>
            </a:r>
          </a:p>
          <a:p>
            <a:r>
              <a:rPr lang="ru-RU" dirty="0" smtClean="0"/>
              <a:t>Анализ сезонности</a:t>
            </a:r>
          </a:p>
          <a:p>
            <a:r>
              <a:rPr lang="ru-RU" dirty="0" smtClean="0"/>
              <a:t>Анализ ценовых диапазонов</a:t>
            </a:r>
          </a:p>
          <a:p>
            <a:r>
              <a:rPr lang="ru-RU" dirty="0" smtClean="0"/>
              <a:t>Другие методы анализа ассортимента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68102"/>
              </p:ext>
            </p:extLst>
          </p:nvPr>
        </p:nvGraphicFramePr>
        <p:xfrm>
          <a:off x="376469" y="969440"/>
          <a:ext cx="1115102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7"/>
                <a:gridCol w="1152128"/>
                <a:gridCol w="1056117"/>
                <a:gridCol w="1152128"/>
                <a:gridCol w="4389084"/>
                <a:gridCol w="1858505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Версия:</a:t>
                      </a:r>
                    </a:p>
                    <a:p>
                      <a:r>
                        <a:rPr lang="ru-RU" sz="1200" dirty="0" smtClean="0"/>
                        <a:t>1.0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Дата: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Число страниц: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Процедура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Анализ ассортимента  лекарственных препаратов и других товаров»</a:t>
                      </a:r>
                    </a:p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документа:</a:t>
                      </a:r>
                      <a:r>
                        <a:rPr lang="ru-RU" sz="1200" baseline="0" dirty="0" smtClean="0"/>
                        <a:t> 01_УА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РК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9403" y="5805264"/>
            <a:ext cx="104651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*</a:t>
            </a:r>
            <a:r>
              <a:rPr lang="ru-RU" sz="1100" dirty="0" smtClean="0"/>
              <a:t>В презентации использованы материалы семинара Лоскутовой </a:t>
            </a:r>
            <a:r>
              <a:rPr lang="ru-RU" sz="1100" dirty="0"/>
              <a:t>Е.Е., </a:t>
            </a:r>
            <a:r>
              <a:rPr lang="ru-RU" sz="1100" dirty="0" err="1"/>
              <a:t>д.фарм.наук</a:t>
            </a:r>
            <a:r>
              <a:rPr lang="ru-RU" sz="1100" dirty="0"/>
              <a:t>, профессор, </a:t>
            </a:r>
            <a:r>
              <a:rPr lang="ru-RU" sz="1100" dirty="0" err="1"/>
              <a:t>зав.кафедрой</a:t>
            </a:r>
            <a:r>
              <a:rPr lang="ru-RU" sz="1100" dirty="0"/>
              <a:t> управления и экономики фармации Медицинского института </a:t>
            </a:r>
            <a:r>
              <a:rPr lang="ru-RU" sz="1100" dirty="0" smtClean="0"/>
              <a:t>РУДН // </a:t>
            </a:r>
            <a:r>
              <a:rPr lang="ru-RU" sz="1100" dirty="0"/>
              <a:t>Проблемы реализации требований надлежащей аптечной практики при управлении ассортиментом фармацевтических товаров </a:t>
            </a:r>
          </a:p>
        </p:txBody>
      </p:sp>
    </p:spTree>
    <p:extLst>
      <p:ext uri="{BB962C8B-B14F-4D97-AF65-F5344CB8AC3E}">
        <p14:creationId xmlns:p14="http://schemas.microsoft.com/office/powerpoint/2010/main" val="3576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838200" y="17164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Основная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(Электронный ресурс)/ под ред. </a:t>
            </a:r>
            <a:r>
              <a:rPr lang="ru-RU" dirty="0" err="1"/>
              <a:t>И.А</a:t>
            </a:r>
            <a:r>
              <a:rPr lang="ru-RU" dirty="0"/>
              <a:t>. Наркевича.- М. </a:t>
            </a:r>
            <a:r>
              <a:rPr lang="ru-RU" dirty="0" err="1"/>
              <a:t>ГЕОТАР</a:t>
            </a:r>
            <a:r>
              <a:rPr lang="ru-RU" dirty="0"/>
              <a:t>-Медиа, 2023 </a:t>
            </a:r>
            <a:r>
              <a:rPr lang="ru-RU" dirty="0" err="1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www.rosmedlib.ru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book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ISBN9785970442265.html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Дополнительная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фармации: учебник / </a:t>
            </a:r>
            <a:r>
              <a:rPr lang="ru-RU" dirty="0" err="1"/>
              <a:t>Е.А.Максимкина</a:t>
            </a:r>
            <a:r>
              <a:rPr lang="ru-RU" dirty="0"/>
              <a:t> [и др.]; под ред. </a:t>
            </a:r>
            <a:r>
              <a:rPr lang="ru-RU" dirty="0" err="1"/>
              <a:t>В.Л.Багировой</a:t>
            </a:r>
            <a:r>
              <a:rPr lang="ru-RU" dirty="0"/>
              <a:t>. - М. : Медицина, 2004. - 716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в 4 т. : учебник для студентов, обучающихся по специальности 040500 "Фармация" / под ред. Е. Е. Лоскутовой. - М.: </a:t>
            </a:r>
            <a:r>
              <a:rPr lang="ru-RU" dirty="0" err="1"/>
              <a:t>ACADEMIA</a:t>
            </a:r>
            <a:r>
              <a:rPr lang="ru-RU" dirty="0"/>
              <a:t>, 2003 - Т. 2: Учет в аптечных организациях: оперативный, бухгалтерский, налоговый. - 2004. - 447, [1]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учебник для студентов: в 4 т. / [В. В. Дорофеева [и др.]; под ред. Е. Е. Лоскутовой. - 2-е изд., стер. - М.: Академия, 2008 - Т. 3 : Экономика аптечных организаций. - 2008. - 428, [4]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703" y="790262"/>
            <a:ext cx="549259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Источники литературы: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850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Элементы управления ассортиментом аптечной  организации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42749"/>
              </p:ext>
            </p:extLst>
          </p:nvPr>
        </p:nvGraphicFramePr>
        <p:xfrm>
          <a:off x="431371" y="1628801"/>
          <a:ext cx="1115102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404664"/>
            <a:ext cx="11809312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Установление требований рациональности ассортимента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18049"/>
              </p:ext>
            </p:extLst>
          </p:nvPr>
        </p:nvGraphicFramePr>
        <p:xfrm>
          <a:off x="335360" y="1433733"/>
          <a:ext cx="931303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5400000">
            <a:off x="9694907" y="1246250"/>
            <a:ext cx="914400" cy="3119661"/>
          </a:xfrm>
          <a:prstGeom prst="wedgeRoundRectCallout">
            <a:avLst>
              <a:gd name="adj1" fmla="val -41221"/>
              <a:gd name="adj2" fmla="val 87543"/>
              <a:gd name="adj3" fmla="val 16667"/>
            </a:avLst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400" dirty="0" smtClean="0"/>
              <a:t>              Методы: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социологические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 наблюдение</a:t>
            </a:r>
            <a:endParaRPr lang="ru-RU" sz="1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5400000">
            <a:off x="9742911" y="2494390"/>
            <a:ext cx="914400" cy="3215671"/>
          </a:xfrm>
          <a:prstGeom prst="wedgeRoundRectCallout">
            <a:avLst>
              <a:gd name="adj1" fmla="val -61610"/>
              <a:gd name="adj2" fmla="val 89003"/>
              <a:gd name="adj3" fmla="val 16667"/>
            </a:avLst>
          </a:prstGeom>
          <a:solidFill>
            <a:schemeClr val="accent3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 Величина спроса: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частота обращения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 степень удовлетворения</a:t>
            </a:r>
            <a:endParaRPr lang="ru-RU" sz="12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5400000">
            <a:off x="9744061" y="3885395"/>
            <a:ext cx="1008112" cy="3119659"/>
          </a:xfrm>
          <a:prstGeom prst="wedgeRoundRectCallout">
            <a:avLst>
              <a:gd name="adj1" fmla="val -72789"/>
              <a:gd name="adj2" fmla="val 90199"/>
              <a:gd name="adj3" fmla="val 16667"/>
            </a:avLst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400" dirty="0" smtClean="0"/>
              <a:t>      </a:t>
            </a:r>
          </a:p>
          <a:p>
            <a:r>
              <a:rPr lang="ru-RU" sz="1400" dirty="0" smtClean="0"/>
              <a:t>                  Субъект:   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 п</a:t>
            </a:r>
            <a:r>
              <a:rPr lang="ru-RU" sz="1200" dirty="0" smtClean="0"/>
              <a:t>роизводитель/</a:t>
            </a:r>
            <a:r>
              <a:rPr lang="ru-RU" sz="1200" dirty="0" err="1" smtClean="0"/>
              <a:t>дистрибъютор</a:t>
            </a:r>
            <a:endParaRPr lang="ru-RU" sz="1200" dirty="0" smtClean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аптечная организация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потребитель    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3447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Классификация и характеристика различных видов спроса</a:t>
            </a:r>
            <a:endParaRPr lang="en-US" sz="4000" smtClean="0"/>
          </a:p>
        </p:txBody>
      </p:sp>
      <p:sp>
        <p:nvSpPr>
          <p:cNvPr id="2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5649384" cy="4924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80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  <p:grpSp>
        <p:nvGrpSpPr>
          <p:cNvPr id="2" name="Organization Chart 9"/>
          <p:cNvGrpSpPr>
            <a:grpSpLocks/>
          </p:cNvGrpSpPr>
          <p:nvPr/>
        </p:nvGrpSpPr>
        <p:grpSpPr bwMode="auto">
          <a:xfrm>
            <a:off x="287868" y="1570038"/>
            <a:ext cx="11521017" cy="4895850"/>
            <a:chOff x="136" y="989"/>
            <a:chExt cx="2880" cy="720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008" y="845"/>
              <a:ext cx="144" cy="1008"/>
            </a:xfrm>
            <a:prstGeom prst="bentConnector3">
              <a:avLst>
                <a:gd name="adj1" fmla="val 1169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505" y="134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00" y="845"/>
              <a:ext cx="144" cy="1008"/>
            </a:xfrm>
            <a:prstGeom prst="bentConnector3">
              <a:avLst>
                <a:gd name="adj1" fmla="val 1169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144" y="98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От источника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генерации спроса</a:t>
              </a: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136" y="142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Генерируемый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институциональным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потребителем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1144" y="142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Генерируемый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промежуточным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потребителем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2152" y="142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Генерируемый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населением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0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Формирование ассортимента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628241"/>
              </p:ext>
            </p:extLst>
          </p:nvPr>
        </p:nvGraphicFramePr>
        <p:xfrm>
          <a:off x="527381" y="1555513"/>
          <a:ext cx="1132925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83499" y="1296859"/>
            <a:ext cx="2304256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НАПРАВЛЕНИЕ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0781" y="1296859"/>
            <a:ext cx="2304256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ОСНОВАНИЕ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88288" y="1296859"/>
            <a:ext cx="2304256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ИЗМЕНЕНИЕ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93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670976" cy="3600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Бизнес процессы в </a:t>
            </a:r>
            <a:r>
              <a:rPr lang="en-US" sz="4000" b="1" dirty="0" smtClean="0"/>
              <a:t>(</a:t>
            </a:r>
            <a:r>
              <a:rPr lang="en-US" sz="4000" b="1" dirty="0" err="1"/>
              <a:t>GPhP</a:t>
            </a:r>
            <a:r>
              <a:rPr lang="en-US" sz="4000" b="1" dirty="0"/>
              <a:t>)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483447"/>
              </p:ext>
            </p:extLst>
          </p:nvPr>
        </p:nvGraphicFramePr>
        <p:xfrm>
          <a:off x="335360" y="764705"/>
          <a:ext cx="9698853" cy="597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несколько документов 12"/>
          <p:cNvSpPr/>
          <p:nvPr/>
        </p:nvSpPr>
        <p:spPr>
          <a:xfrm>
            <a:off x="10563601" y="723052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СОП_1</a:t>
            </a:r>
            <a:endParaRPr lang="ru-RU" dirty="0"/>
          </a:p>
        </p:txBody>
      </p:sp>
      <p:cxnSp>
        <p:nvCxnSpPr>
          <p:cNvPr id="24" name="Соединительная линия уступом 23"/>
          <p:cNvCxnSpPr>
            <a:endCxn id="13" idx="1"/>
          </p:cNvCxnSpPr>
          <p:nvPr/>
        </p:nvCxnSpPr>
        <p:spPr>
          <a:xfrm flipV="1">
            <a:off x="9773761" y="881929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несколько документов 45"/>
          <p:cNvSpPr/>
          <p:nvPr/>
        </p:nvSpPr>
        <p:spPr>
          <a:xfrm>
            <a:off x="10524904" y="1206285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СОП_2</a:t>
            </a:r>
            <a:endParaRPr lang="ru-RU" dirty="0"/>
          </a:p>
        </p:txBody>
      </p:sp>
      <p:sp>
        <p:nvSpPr>
          <p:cNvPr id="47" name="Блок-схема: несколько документов 46"/>
          <p:cNvSpPr/>
          <p:nvPr/>
        </p:nvSpPr>
        <p:spPr>
          <a:xfrm>
            <a:off x="10539205" y="1628800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СОП_3</a:t>
            </a:r>
            <a:endParaRPr lang="ru-RU" dirty="0"/>
          </a:p>
        </p:txBody>
      </p:sp>
      <p:sp>
        <p:nvSpPr>
          <p:cNvPr id="48" name="Блок-схема: несколько документов 47"/>
          <p:cNvSpPr/>
          <p:nvPr/>
        </p:nvSpPr>
        <p:spPr>
          <a:xfrm>
            <a:off x="10548739" y="2147717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СОП_4</a:t>
            </a:r>
            <a:endParaRPr lang="ru-RU" dirty="0"/>
          </a:p>
        </p:txBody>
      </p:sp>
      <p:sp>
        <p:nvSpPr>
          <p:cNvPr id="49" name="Блок-схема: несколько документов 48"/>
          <p:cNvSpPr/>
          <p:nvPr/>
        </p:nvSpPr>
        <p:spPr>
          <a:xfrm>
            <a:off x="10548739" y="2628146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СОП_5</a:t>
            </a:r>
            <a:endParaRPr lang="ru-RU" dirty="0"/>
          </a:p>
        </p:txBody>
      </p:sp>
      <p:sp>
        <p:nvSpPr>
          <p:cNvPr id="50" name="Блок-схема: несколько документов 49"/>
          <p:cNvSpPr/>
          <p:nvPr/>
        </p:nvSpPr>
        <p:spPr>
          <a:xfrm>
            <a:off x="10575857" y="3054098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СОП_6</a:t>
            </a:r>
            <a:endParaRPr lang="ru-RU" dirty="0"/>
          </a:p>
        </p:txBody>
      </p:sp>
      <p:sp>
        <p:nvSpPr>
          <p:cNvPr id="51" name="Блок-схема: несколько документов 50"/>
          <p:cNvSpPr/>
          <p:nvPr/>
        </p:nvSpPr>
        <p:spPr>
          <a:xfrm>
            <a:off x="10575857" y="3547800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СОП_7</a:t>
            </a:r>
            <a:endParaRPr lang="ru-RU" dirty="0"/>
          </a:p>
        </p:txBody>
      </p:sp>
      <p:sp>
        <p:nvSpPr>
          <p:cNvPr id="52" name="Блок-схема: несколько документов 51"/>
          <p:cNvSpPr/>
          <p:nvPr/>
        </p:nvSpPr>
        <p:spPr>
          <a:xfrm>
            <a:off x="10575857" y="4033738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СОП_8</a:t>
            </a:r>
            <a:endParaRPr lang="ru-RU" dirty="0"/>
          </a:p>
        </p:txBody>
      </p:sp>
      <p:sp>
        <p:nvSpPr>
          <p:cNvPr id="53" name="Блок-схема: несколько документов 52"/>
          <p:cNvSpPr/>
          <p:nvPr/>
        </p:nvSpPr>
        <p:spPr>
          <a:xfrm>
            <a:off x="10575857" y="4424716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СОП_9</a:t>
            </a:r>
            <a:endParaRPr lang="ru-RU" dirty="0"/>
          </a:p>
        </p:txBody>
      </p:sp>
      <p:sp>
        <p:nvSpPr>
          <p:cNvPr id="54" name="Блок-схема: несколько документов 53"/>
          <p:cNvSpPr/>
          <p:nvPr/>
        </p:nvSpPr>
        <p:spPr>
          <a:xfrm>
            <a:off x="10575857" y="4942857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СОП_10</a:t>
            </a:r>
            <a:endParaRPr lang="ru-RU" sz="1600" dirty="0"/>
          </a:p>
        </p:txBody>
      </p:sp>
      <p:sp>
        <p:nvSpPr>
          <p:cNvPr id="55" name="Блок-схема: несколько документов 54"/>
          <p:cNvSpPr/>
          <p:nvPr/>
        </p:nvSpPr>
        <p:spPr>
          <a:xfrm>
            <a:off x="10564995" y="5445224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СОП_11</a:t>
            </a:r>
            <a:endParaRPr lang="ru-RU" sz="1600" dirty="0"/>
          </a:p>
        </p:txBody>
      </p:sp>
      <p:sp>
        <p:nvSpPr>
          <p:cNvPr id="56" name="Блок-схема: несколько документов 55"/>
          <p:cNvSpPr/>
          <p:nvPr/>
        </p:nvSpPr>
        <p:spPr>
          <a:xfrm>
            <a:off x="10575857" y="5938133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СОП_12</a:t>
            </a:r>
            <a:endParaRPr lang="ru-RU" sz="1600" dirty="0"/>
          </a:p>
        </p:txBody>
      </p:sp>
      <p:sp>
        <p:nvSpPr>
          <p:cNvPr id="57" name="Блок-схема: несколько документов 56"/>
          <p:cNvSpPr/>
          <p:nvPr/>
        </p:nvSpPr>
        <p:spPr>
          <a:xfrm>
            <a:off x="10589379" y="6381328"/>
            <a:ext cx="1414272" cy="317754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СОП_13</a:t>
            </a:r>
            <a:endParaRPr lang="ru-RU" sz="1600" dirty="0"/>
          </a:p>
        </p:txBody>
      </p:sp>
      <p:cxnSp>
        <p:nvCxnSpPr>
          <p:cNvPr id="58" name="Соединительная линия уступом 57"/>
          <p:cNvCxnSpPr/>
          <p:nvPr/>
        </p:nvCxnSpPr>
        <p:spPr>
          <a:xfrm flipV="1">
            <a:off x="9758899" y="1365162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 flipV="1">
            <a:off x="9754952" y="1757236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flipV="1">
            <a:off x="9749365" y="2306593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flipV="1">
            <a:off x="9749365" y="2787022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flipV="1">
            <a:off x="9772325" y="3687332"/>
            <a:ext cx="789840" cy="158878"/>
          </a:xfrm>
          <a:prstGeom prst="bentConnector3">
            <a:avLst>
              <a:gd name="adj1" fmla="val 4691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flipV="1">
            <a:off x="9760845" y="4113176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flipV="1">
            <a:off x="9760845" y="5022295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flipV="1">
            <a:off x="9772325" y="5524662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flipV="1">
            <a:off x="9754952" y="4583592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flipV="1">
            <a:off x="9735064" y="6017571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flipV="1">
            <a:off x="9799539" y="3183185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flipV="1">
            <a:off x="9786017" y="6540204"/>
            <a:ext cx="789840" cy="15887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2342243" y="696392"/>
            <a:ext cx="7392821" cy="529952"/>
          </a:xfrm>
          <a:prstGeom prst="arc">
            <a:avLst>
              <a:gd name="adj1" fmla="val 1548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Список процессов и процедур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58993"/>
              </p:ext>
            </p:extLst>
          </p:nvPr>
        </p:nvGraphicFramePr>
        <p:xfrm>
          <a:off x="431371" y="1556792"/>
          <a:ext cx="11425271" cy="485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00"/>
                <a:gridCol w="2221623"/>
                <a:gridCol w="3099061"/>
                <a:gridCol w="2499243"/>
                <a:gridCol w="2713544"/>
              </a:tblGrid>
              <a:tr h="100247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Процедуры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Документация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результативности процесса</a:t>
                      </a:r>
                      <a:endParaRPr lang="ru-RU" dirty="0"/>
                    </a:p>
                  </a:txBody>
                  <a:tcPr marL="121920" marR="121920"/>
                </a:tc>
              </a:tr>
              <a:tr h="1157769"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800" b="0" dirty="0" smtClean="0"/>
                        <a:t>Обеспечение наличия ассортимента товаров, в том числе минимального 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ru-RU" sz="1800" b="0" dirty="0" smtClean="0"/>
                        <a:t> </a:t>
                      </a:r>
                      <a:endParaRPr lang="ru-RU" sz="18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Анализ ассортимента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СОП по анализу ассортимента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- 100% наличие ЛП,</a:t>
                      </a:r>
                      <a:r>
                        <a:rPr lang="ru-RU" sz="1400" baseline="0" dirty="0" smtClean="0"/>
                        <a:t> включенных в минимальный ассортимент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8502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ассортиментной  матрицы (1)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Руководство по формированию матрицы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23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спроса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Рекомендации по изучению спроса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Минимизация неудовлетворенного спроса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738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</a:t>
                      </a:r>
                      <a:r>
                        <a:rPr lang="ru-RU" sz="1400" baseline="0" dirty="0" smtClean="0"/>
                        <a:t>е оптимизированной ассортиментной матрицы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СОП по оптимизации ассортимента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2181</Words>
  <Application>Microsoft Office PowerPoint</Application>
  <PresentationFormat>Произвольный</PresentationFormat>
  <Paragraphs>486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Разработка СОП  «Формирование и управление ассортиментом аптеки» </vt:lpstr>
      <vt:lpstr>Презентация PowerPoint</vt:lpstr>
      <vt:lpstr>Презентация PowerPoint</vt:lpstr>
      <vt:lpstr>Элементы управления ассортиментом аптечной  организации</vt:lpstr>
      <vt:lpstr>Установление требований рациональности ассортимента</vt:lpstr>
      <vt:lpstr>Классификация и характеристика различных видов спроса</vt:lpstr>
      <vt:lpstr>Формирование ассортимента</vt:lpstr>
      <vt:lpstr> Бизнес процессы в (GPhP)  </vt:lpstr>
      <vt:lpstr>Список процессов и процедур</vt:lpstr>
      <vt:lpstr>Стандартная операционная процедура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анализа минимального ассортимента</vt:lpstr>
      <vt:lpstr>Презентация PowerPoint</vt:lpstr>
      <vt:lpstr>Методика расчета показателей ассортимента</vt:lpstr>
      <vt:lpstr>Методика анализа показателей ассортимента</vt:lpstr>
      <vt:lpstr> Расчет показателя рациональности ассортимента </vt:lpstr>
      <vt:lpstr>Методика анализа матрицы BCG </vt:lpstr>
      <vt:lpstr>Презентация PowerPoint</vt:lpstr>
      <vt:lpstr>Направления оптимизации:</vt:lpstr>
      <vt:lpstr>АВС –анализ делит товарный запас на три категории в зависимости от важности влияния на результат: </vt:lpstr>
      <vt:lpstr>Методика проведения АВС-анализа</vt:lpstr>
      <vt:lpstr>Актуальные варианты АВС-анализа</vt:lpstr>
      <vt:lpstr>Презентация PowerPoint</vt:lpstr>
      <vt:lpstr>Методика проведения XYZ-анализа</vt:lpstr>
      <vt:lpstr>Презентация PowerPoint</vt:lpstr>
      <vt:lpstr>Презентация PowerPoint</vt:lpstr>
      <vt:lpstr>Принципы формирования ассортиментной матрицы аптечной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Windows User</cp:lastModifiedBy>
  <cp:revision>26</cp:revision>
  <dcterms:created xsi:type="dcterms:W3CDTF">2020-04-23T06:28:02Z</dcterms:created>
  <dcterms:modified xsi:type="dcterms:W3CDTF">2025-03-09T16:49:58Z</dcterms:modified>
</cp:coreProperties>
</file>