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57" r:id="rId5"/>
    <p:sldId id="258" r:id="rId6"/>
    <p:sldId id="270" r:id="rId7"/>
    <p:sldId id="271" r:id="rId8"/>
    <p:sldId id="272" r:id="rId9"/>
    <p:sldId id="267" r:id="rId10"/>
    <p:sldId id="268" r:id="rId11"/>
    <p:sldId id="269" r:id="rId12"/>
    <p:sldId id="265" r:id="rId13"/>
    <p:sldId id="266" r:id="rId14"/>
    <p:sldId id="261" r:id="rId15"/>
    <p:sldId id="262" r:id="rId16"/>
    <p:sldId id="263" r:id="rId17"/>
    <p:sldId id="259" r:id="rId18"/>
    <p:sldId id="260" r:id="rId19"/>
    <p:sldId id="277" r:id="rId20"/>
    <p:sldId id="275" r:id="rId21"/>
    <p:sldId id="280" r:id="rId22"/>
    <p:sldId id="279" r:id="rId23"/>
    <p:sldId id="278" r:id="rId24"/>
    <p:sldId id="291" r:id="rId25"/>
    <p:sldId id="292" r:id="rId26"/>
    <p:sldId id="293" r:id="rId27"/>
    <p:sldId id="287" r:id="rId28"/>
    <p:sldId id="288" r:id="rId29"/>
    <p:sldId id="289" r:id="rId30"/>
    <p:sldId id="284" r:id="rId31"/>
    <p:sldId id="285" r:id="rId32"/>
    <p:sldId id="286" r:id="rId33"/>
    <p:sldId id="281" r:id="rId34"/>
    <p:sldId id="282" r:id="rId35"/>
    <p:sldId id="28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48E-D25C-4766-93E0-1310110A28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DE4-B0F7-4D88-93C7-66EC207FD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48E-D25C-4766-93E0-1310110A28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DE4-B0F7-4D88-93C7-66EC207FD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48E-D25C-4766-93E0-1310110A28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DE4-B0F7-4D88-93C7-66EC207FD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48E-D25C-4766-93E0-1310110A28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DE4-B0F7-4D88-93C7-66EC207FD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48E-D25C-4766-93E0-1310110A28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DE4-B0F7-4D88-93C7-66EC207FD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48E-D25C-4766-93E0-1310110A28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DE4-B0F7-4D88-93C7-66EC207FD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48E-D25C-4766-93E0-1310110A28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DE4-B0F7-4D88-93C7-66EC207FD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48E-D25C-4766-93E0-1310110A28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DE4-B0F7-4D88-93C7-66EC207FD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48E-D25C-4766-93E0-1310110A28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DE4-B0F7-4D88-93C7-66EC207FD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48E-D25C-4766-93E0-1310110A28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DE4-B0F7-4D88-93C7-66EC207FD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48E-D25C-4766-93E0-1310110A28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CEDE4-B0F7-4D88-93C7-66EC207FD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9448E-D25C-4766-93E0-1310110A2815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CEDE4-B0F7-4D88-93C7-66EC207FD4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mammothmemory.net/images/user/base/uncategorised/1.32.11%20Location%20of%20fem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654" y="-1"/>
            <a:ext cx="51435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1"/>
            <a:ext cx="5256584" cy="687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medbe.ru/upload/iblock/bae/hos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636" y="-1"/>
            <a:ext cx="543566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fadavispt.mhmedical.com/data/books/1901/royrehab4_ch3_uf0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1"/>
            <a:ext cx="702113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-1"/>
            <a:ext cx="3456384" cy="689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408712" cy="685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i.pinimg.com/originals/42/20/8d/42208d5195b23baf83cdd2ad82c56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546" y="0"/>
            <a:ext cx="5537758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1702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507" y="-1"/>
            <a:ext cx="417472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580" y="0"/>
            <a:ext cx="47166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0788" y="-1"/>
            <a:ext cx="51435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radiographercilik.files.wordpress.com/2013/10/fib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9940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865" y="0"/>
            <a:ext cx="50764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0"/>
            <a:ext cx="3756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s://pbs.twimg.com/media/E00DFMbVkAA5g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2305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s://i2.wp.com/musculoskeletalkey.com/wp-content/uploads/2018/06/9781604069051_c010_f002.jpg?w=9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489" y="0"/>
            <a:ext cx="46900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eref.thieme.de/images/l/866358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547"/>
            <a:ext cx="9144000" cy="6500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s://eref.thieme.de/images/l/cs_9523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4672"/>
            <a:ext cx="9144001" cy="6768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s://i0.wp.com/musculoskeletalkey.com/wp-content/uploads/2018/06/9781604069051_c010_f011.jpg?w=9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153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i2.wp.com/basicmedicalkey.com/wp-content/uploads/2021/07/9781626237193_uf426-2.jpg?w=9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i0.wp.com/musculoskeletalkey.com/wp-content/uploads/2018/06/9781604069051_c010_f004.jpg?w=9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395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832648" cy="683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95263"/>
            <a:ext cx="9157579" cy="611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032"/>
            <a:ext cx="4546291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976" y="360040"/>
            <a:ext cx="456002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eref.thieme.de/images/l/cs_9217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3281" y="0"/>
            <a:ext cx="62150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eref.thieme.de/images/l/866851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7689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17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slideplayer.com/slide/10720109/37/images/4/Hip+bone+%E2%80%93+lateral+view+Anterior+Posterior+Tuberosity+of+iliac+c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Экран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Username</dc:creator>
  <cp:lastModifiedBy>Username</cp:lastModifiedBy>
  <cp:revision>7</cp:revision>
  <dcterms:created xsi:type="dcterms:W3CDTF">2022-02-28T03:49:21Z</dcterms:created>
  <dcterms:modified xsi:type="dcterms:W3CDTF">2022-02-28T04:43:31Z</dcterms:modified>
</cp:coreProperties>
</file>