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6" r:id="rId11"/>
    <p:sldId id="265" r:id="rId12"/>
    <p:sldId id="270" r:id="rId13"/>
    <p:sldId id="269" r:id="rId14"/>
    <p:sldId id="264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C369-2A62-414F-87F2-D605CEB39901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FBE5-7F84-43A4-80E8-89EACDCFA4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slideplayer.biz.tr/slide/10052838/32/images/18/RAD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i2.wp.com/basicmedicalkey.com/wp-content/uploads/2021/07/9781626237193_uf250-1.jpg?w=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"/>
            <a:ext cx="657710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imedica.asteris.ch/storage/app/media/Hand/anatomie/04/pal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1"/>
            <a:ext cx="7056784" cy="6873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sharingthehealth.com/wp-content/uploads/Untitled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64288" cy="6851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2.wp.com/www.tipacilar.com/wp-content/uploads/2016/12/11348534853117.jpg?fit=1137%2C927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80" y="0"/>
            <a:ext cx="84115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lideplayer.biz.tr/slide/10052838/32/images/4/SCAP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tse2.mm.bing.net/th?id=OIP.H7Qs7_Pz9KKBVC-C369xiAHaE4&amp;pid=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723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lideplayer.biz.tr/slide/10052838/32/images/8/CLAVIC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.pinimg.com/736x/3f/00/8f/3f008f1974a5824ca67abb69e18569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1"/>
            <a:ext cx="823407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lideplayer.biz.tr/slide/10052838/32/images/10/HUMERUS+%28KOL+KEM%C4%B0%C4%9E%C4%B0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f7/33/13/f7331395dba83c70b4d69f8a70425d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721" y="-1"/>
            <a:ext cx="683266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s://www.purposegames.com/images/games/background/154/154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23" y="-2"/>
            <a:ext cx="872836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anatomyqa.com/wp-content/uploads/2017/01/q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08171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Username</dc:creator>
  <cp:lastModifiedBy>Username</cp:lastModifiedBy>
  <cp:revision>2</cp:revision>
  <dcterms:created xsi:type="dcterms:W3CDTF">2022-02-20T18:33:05Z</dcterms:created>
  <dcterms:modified xsi:type="dcterms:W3CDTF">2022-02-20T18:48:35Z</dcterms:modified>
</cp:coreProperties>
</file>