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A15C-CA77-46CF-A978-4CA42B1E379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A5BE-E447-45DF-BE32-60402D5ED9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56784" cy="684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13228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7"/>
            <a:ext cx="9144001" cy="62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basicmedicalkey.com/wp-content/uploads/2016/06/B9780323072946000028_f02-01-9780323072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1302"/>
            <a:ext cx="9144000" cy="5401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.pinimg.com/736x/47/94/8b/47948bf203201444c811116397488fa9--anatomy-study-anatomy-re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0"/>
            <a:ext cx="58352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4763"/>
            <a:ext cx="89630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ages.slideplayer.com/37/10679590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0580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www.earthslab.com/wp-content/uploads/2018/02/Axis-C2-Components-pos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9143999" cy="630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butterflyexpressions.net/wp-content/uploads/2019/03/shutterstock_415445932-1320x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7735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08718" cy="454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69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Username</cp:lastModifiedBy>
  <cp:revision>3</cp:revision>
  <dcterms:created xsi:type="dcterms:W3CDTF">2022-02-13T18:35:30Z</dcterms:created>
  <dcterms:modified xsi:type="dcterms:W3CDTF">2022-02-13T19:00:06Z</dcterms:modified>
</cp:coreProperties>
</file>