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320" r:id="rId4"/>
    <p:sldId id="322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43" r:id="rId13"/>
    <p:sldId id="344" r:id="rId14"/>
    <p:sldId id="345" r:id="rId15"/>
    <p:sldId id="346" r:id="rId16"/>
    <p:sldId id="347" r:id="rId17"/>
    <p:sldId id="348" r:id="rId18"/>
    <p:sldId id="334" r:id="rId19"/>
    <p:sldId id="332" r:id="rId20"/>
    <p:sldId id="333" r:id="rId21"/>
    <p:sldId id="349" r:id="rId22"/>
    <p:sldId id="350" r:id="rId23"/>
    <p:sldId id="342" r:id="rId24"/>
    <p:sldId id="351" r:id="rId25"/>
    <p:sldId id="352" r:id="rId26"/>
    <p:sldId id="353" r:id="rId27"/>
    <p:sldId id="354" r:id="rId28"/>
    <p:sldId id="293" r:id="rId29"/>
    <p:sldId id="355" r:id="rId30"/>
    <p:sldId id="291" r:id="rId31"/>
    <p:sldId id="294" r:id="rId32"/>
    <p:sldId id="295" r:id="rId33"/>
    <p:sldId id="296" r:id="rId34"/>
    <p:sldId id="298" r:id="rId35"/>
    <p:sldId id="299" r:id="rId36"/>
    <p:sldId id="259" r:id="rId37"/>
    <p:sldId id="262" r:id="rId38"/>
    <p:sldId id="300" r:id="rId39"/>
    <p:sldId id="263" r:id="rId40"/>
    <p:sldId id="339" r:id="rId41"/>
    <p:sldId id="264" r:id="rId42"/>
    <p:sldId id="265" r:id="rId43"/>
    <p:sldId id="266" r:id="rId44"/>
    <p:sldId id="267" r:id="rId45"/>
    <p:sldId id="303" r:id="rId46"/>
    <p:sldId id="304" r:id="rId47"/>
    <p:sldId id="305" r:id="rId48"/>
    <p:sldId id="307" r:id="rId49"/>
    <p:sldId id="308" r:id="rId50"/>
    <p:sldId id="309" r:id="rId51"/>
    <p:sldId id="310" r:id="rId52"/>
    <p:sldId id="311" r:id="rId53"/>
    <p:sldId id="302" r:id="rId54"/>
    <p:sldId id="306" r:id="rId55"/>
    <p:sldId id="314" r:id="rId56"/>
    <p:sldId id="313" r:id="rId57"/>
    <p:sldId id="312" r:id="rId58"/>
    <p:sldId id="28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A0C5-E240-4DB2-9BC3-171F9C110EE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B26D-FC5E-4CC6-A05F-A458E5051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скелетных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Дифференцировка сомита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сомит делится на три части</a:t>
            </a:r>
          </a:p>
          <a:p>
            <a:r>
              <a:rPr lang="ru-RU" dirty="0"/>
              <a:t>Л</a:t>
            </a:r>
            <a:r>
              <a:rPr lang="ru-RU" dirty="0" smtClean="0"/>
              <a:t>атеральная пластинка → </a:t>
            </a:r>
            <a:r>
              <a:rPr lang="ru-RU" dirty="0" err="1" smtClean="0"/>
              <a:t>Дерматом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Медиальная пластинка → </a:t>
            </a:r>
            <a:r>
              <a:rPr lang="ru-RU" dirty="0" err="1" smtClean="0"/>
              <a:t>Миотом</a:t>
            </a:r>
            <a:endParaRPr lang="ru-RU" dirty="0" smtClean="0"/>
          </a:p>
          <a:p>
            <a:r>
              <a:rPr lang="ru-RU" dirty="0"/>
              <a:t>Медиальная пластинка → </a:t>
            </a:r>
            <a:r>
              <a:rPr lang="ru-RU" dirty="0" err="1" smtClean="0"/>
              <a:t>Склеротом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5326109" cy="27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Дифференцировка сомита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сомит делится на три части</a:t>
            </a:r>
          </a:p>
          <a:p>
            <a:r>
              <a:rPr lang="ru-RU" dirty="0" err="1" smtClean="0"/>
              <a:t>Дерматом</a:t>
            </a:r>
            <a:r>
              <a:rPr lang="ru-RU" dirty="0" smtClean="0"/>
              <a:t> </a:t>
            </a:r>
            <a:r>
              <a:rPr lang="ru-RU" dirty="0"/>
              <a:t>→</a:t>
            </a:r>
            <a:r>
              <a:rPr lang="ru-RU" dirty="0" smtClean="0"/>
              <a:t> Дерма, гиподерма </a:t>
            </a:r>
          </a:p>
          <a:p>
            <a:r>
              <a:rPr lang="ru-RU" dirty="0" err="1" smtClean="0"/>
              <a:t>Миотом</a:t>
            </a:r>
            <a:r>
              <a:rPr lang="ru-RU" dirty="0" smtClean="0"/>
              <a:t> → Мышцы</a:t>
            </a:r>
          </a:p>
          <a:p>
            <a:r>
              <a:rPr lang="ru-RU" dirty="0" err="1" smtClean="0"/>
              <a:t>Склеротом</a:t>
            </a:r>
            <a:r>
              <a:rPr lang="ru-RU" dirty="0" smtClean="0"/>
              <a:t> → Осевой скелет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5326109" cy="27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49" y="1716400"/>
            <a:ext cx="3606547" cy="4664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 кратчайшего расстояния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На 4-й неделе в </a:t>
            </a:r>
            <a:r>
              <a:rPr lang="ru-RU" dirty="0"/>
              <a:t>каждый </a:t>
            </a:r>
            <a:r>
              <a:rPr lang="ru-RU" dirty="0" err="1"/>
              <a:t>миотом</a:t>
            </a:r>
            <a:r>
              <a:rPr lang="ru-RU" dirty="0"/>
              <a:t> врастают спинномозговые нервы, образующиеся на том же </a:t>
            </a:r>
            <a:r>
              <a:rPr lang="ru-RU" dirty="0" smtClean="0"/>
              <a:t>уровне</a:t>
            </a:r>
          </a:p>
          <a:p>
            <a:r>
              <a:rPr lang="ru-RU" dirty="0" smtClean="0"/>
              <a:t>От нервной трубки до соответствующего сегментарного </a:t>
            </a:r>
            <a:r>
              <a:rPr lang="ru-RU" dirty="0" err="1" smtClean="0"/>
              <a:t>миотома</a:t>
            </a:r>
            <a:r>
              <a:rPr lang="ru-RU" dirty="0" smtClean="0"/>
              <a:t> расстояние минимально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2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19212"/>
            <a:ext cx="70866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7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5" y="2604324"/>
            <a:ext cx="7761081" cy="4209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5-й неделе </a:t>
            </a:r>
            <a:r>
              <a:rPr lang="ru-RU" dirty="0" err="1" smtClean="0"/>
              <a:t>м</a:t>
            </a:r>
            <a:r>
              <a:rPr lang="ru-RU" dirty="0" err="1" smtClean="0"/>
              <a:t>иотомы</a:t>
            </a:r>
            <a:r>
              <a:rPr lang="ru-RU" dirty="0" smtClean="0"/>
              <a:t> </a:t>
            </a:r>
            <a:r>
              <a:rPr lang="ru-RU" dirty="0" smtClean="0"/>
              <a:t>разделяются на дорсальный и вентральный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25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5-й неделе </a:t>
            </a:r>
            <a:r>
              <a:rPr lang="ru-RU" dirty="0" err="1"/>
              <a:t>миотомы</a:t>
            </a:r>
            <a:r>
              <a:rPr lang="ru-RU" dirty="0"/>
              <a:t> разделяются на дорсальный и вентральный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74811"/>
            <a:ext cx="3024336" cy="41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8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dirty="0" smtClean="0"/>
              <a:t>В каждый </a:t>
            </a:r>
            <a:r>
              <a:rPr lang="ru-RU" dirty="0" err="1" smtClean="0"/>
              <a:t>миотом</a:t>
            </a:r>
            <a:r>
              <a:rPr lang="ru-RU" dirty="0" smtClean="0"/>
              <a:t> </a:t>
            </a:r>
            <a:r>
              <a:rPr lang="ru-RU" dirty="0" smtClean="0"/>
              <a:t>вросли </a:t>
            </a:r>
            <a:r>
              <a:rPr lang="ru-RU" dirty="0" smtClean="0"/>
              <a:t>спинномозговые нервы, </a:t>
            </a:r>
            <a:r>
              <a:rPr lang="ru-RU" dirty="0" smtClean="0"/>
              <a:t>образовавшиеся </a:t>
            </a:r>
            <a:r>
              <a:rPr lang="ru-RU" dirty="0" smtClean="0"/>
              <a:t>на том же уровне </a:t>
            </a:r>
          </a:p>
          <a:p>
            <a:r>
              <a:rPr lang="ru-RU" dirty="0" smtClean="0"/>
              <a:t>Нерв разделяется на переднюю и заднюю ветви согласно делению </a:t>
            </a:r>
            <a:r>
              <a:rPr lang="ru-RU" dirty="0" err="1" smtClean="0"/>
              <a:t>миотомов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5" y="3863181"/>
            <a:ext cx="6946742" cy="292494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355976" y="522920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 smtClean="0"/>
              <a:t>5 </a:t>
            </a:r>
            <a:r>
              <a:rPr lang="ru-RU" dirty="0" smtClean="0"/>
              <a:t>по 7 недели </a:t>
            </a:r>
            <a:r>
              <a:rPr lang="ru-RU" dirty="0" err="1" smtClean="0"/>
              <a:t>миотомы</a:t>
            </a:r>
            <a:r>
              <a:rPr lang="ru-RU" dirty="0" smtClean="0"/>
              <a:t> разрастаются в дорсальном и вентральном направлениях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5" y="2604324"/>
            <a:ext cx="7761081" cy="42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5 по 7 недели </a:t>
            </a:r>
            <a:r>
              <a:rPr lang="ru-RU" dirty="0" err="1"/>
              <a:t>миотомы</a:t>
            </a:r>
            <a:r>
              <a:rPr lang="ru-RU" dirty="0"/>
              <a:t> разрастаются в дорсальном и вентральном направлениях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18" y="2708920"/>
            <a:ext cx="5673215" cy="410546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4355976" y="522920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9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376149" cy="5422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Дорсальные </a:t>
            </a:r>
            <a:r>
              <a:rPr lang="ru-RU" dirty="0" err="1" smtClean="0"/>
              <a:t>миотомы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Глубокие мышцы спины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2376264" cy="32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533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39" y="2996952"/>
            <a:ext cx="5273794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Вентральные </a:t>
            </a:r>
            <a:r>
              <a:rPr lang="ru-RU" dirty="0" err="1" smtClean="0"/>
              <a:t>миотомы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Поверхностные мышцы спины</a:t>
            </a:r>
          </a:p>
          <a:p>
            <a:r>
              <a:rPr lang="ru-RU" dirty="0" smtClean="0"/>
              <a:t>Мышцы передней поверхности туловища</a:t>
            </a:r>
          </a:p>
          <a:p>
            <a:r>
              <a:rPr lang="ru-RU" dirty="0" smtClean="0"/>
              <a:t>Мышцы конечностей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05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5" y="3836588"/>
            <a:ext cx="6946742" cy="28944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dirty="0" smtClean="0"/>
              <a:t>Некоторые вентральные </a:t>
            </a:r>
            <a:r>
              <a:rPr lang="ru-RU" dirty="0" err="1" smtClean="0"/>
              <a:t>миотомы</a:t>
            </a:r>
            <a:r>
              <a:rPr lang="ru-RU" dirty="0" smtClean="0"/>
              <a:t> перемещаются с места своей первичной закладки на место окончательного формирования мышцы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55976" y="522920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Вентральные </a:t>
            </a:r>
            <a:r>
              <a:rPr lang="ru-RU" dirty="0" err="1"/>
              <a:t>миотомы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33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Вентральные </a:t>
            </a:r>
            <a:r>
              <a:rPr lang="ru-RU" dirty="0" err="1"/>
              <a:t>миотомы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Вслед за перемещающейся мышцей тянется и удлиняется нерв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99792" y="2643413"/>
            <a:ext cx="3744416" cy="41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9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dirty="0" smtClean="0"/>
              <a:t>Иннервация мышц тела осуществляется по принципу сегментарного строения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7" y="4077072"/>
            <a:ext cx="8980158" cy="25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изменении положения мышцы, изменяется положение нерва, который к ней подходит</a:t>
            </a:r>
          </a:p>
          <a:p>
            <a:r>
              <a:rPr lang="ru-RU" dirty="0"/>
              <a:t>Диафрагма изначально закладывается на уровне 5 – 6  сомитов, а затем смещается к нижней апертуре грудной клетки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40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"/>
            <a:ext cx="9144000" cy="6001384"/>
          </a:xfrm>
        </p:spPr>
      </p:pic>
      <p:sp>
        <p:nvSpPr>
          <p:cNvPr id="5" name="TextBox 4"/>
          <p:cNvSpPr txBox="1"/>
          <p:nvPr/>
        </p:nvSpPr>
        <p:spPr>
          <a:xfrm>
            <a:off x="251520" y="60253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неделя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9892" y="60017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неделя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754" y="600177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неделя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4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процессов перегруппировки сомитов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Слияние мышечных сегментов</a:t>
            </a:r>
          </a:p>
          <a:p>
            <a:r>
              <a:rPr lang="ru-RU" dirty="0" smtClean="0"/>
              <a:t>Расщепление мышечных пластов</a:t>
            </a:r>
          </a:p>
          <a:p>
            <a:r>
              <a:rPr lang="ru-RU" dirty="0" smtClean="0"/>
              <a:t>Миграция мышц </a:t>
            </a:r>
          </a:p>
          <a:p>
            <a:pPr lvl="1"/>
            <a:r>
              <a:rPr lang="ru-RU" dirty="0" err="1" smtClean="0"/>
              <a:t>Аутохтонные</a:t>
            </a:r>
            <a:r>
              <a:rPr lang="ru-RU" dirty="0" smtClean="0"/>
              <a:t> мышцы</a:t>
            </a:r>
          </a:p>
          <a:p>
            <a:pPr lvl="1"/>
            <a:r>
              <a:rPr lang="ru-RU" dirty="0" err="1" smtClean="0"/>
              <a:t>Трункофугальные</a:t>
            </a:r>
            <a:r>
              <a:rPr lang="ru-RU" dirty="0" smtClean="0"/>
              <a:t> мышцы</a:t>
            </a:r>
          </a:p>
          <a:p>
            <a:pPr lvl="1"/>
            <a:r>
              <a:rPr lang="ru-RU" dirty="0" err="1" smtClean="0"/>
              <a:t>Трункопетальные</a:t>
            </a:r>
            <a:r>
              <a:rPr lang="ru-RU" dirty="0" smtClean="0"/>
              <a:t> мышцы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19" y="2996952"/>
            <a:ext cx="3245809" cy="3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Характеристика процессов перегруппировки сомитов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слияния нескольких центральных </a:t>
            </a:r>
            <a:r>
              <a:rPr lang="ru-RU" dirty="0" err="1" smtClean="0"/>
              <a:t>миотомов</a:t>
            </a:r>
            <a:r>
              <a:rPr lang="ru-RU" dirty="0" smtClean="0"/>
              <a:t> образуется прямая мышца живота, о чем свидетельствуют поперечные сухожильные перемычки и источники иннервации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984"/>
            <a:ext cx="1572766" cy="3124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4322440"/>
            <a:ext cx="30575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2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18571" cy="67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Расщепление мышечных пластов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Тангенциальное расщепление приводит к образованию глубоких и поверхностных мышц (поперечного и косых слоев) брюшной стенки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9900"/>
            <a:ext cx="2304256" cy="2141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39900"/>
            <a:ext cx="5184576" cy="275846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771800" y="5085184"/>
            <a:ext cx="864096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2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– 7 сутки</a:t>
            </a:r>
          </a:p>
          <a:p>
            <a:r>
              <a:rPr lang="ru-RU" dirty="0" smtClean="0"/>
              <a:t>Зигота → Бластула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88777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4837"/>
            <a:ext cx="9020729" cy="670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0"/>
            <a:ext cx="9144001" cy="68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941"/>
            <a:ext cx="9144000" cy="687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9"/>
            <a:ext cx="9128233" cy="686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502" y="1"/>
            <a:ext cx="918450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5"/>
            <a:ext cx="9144001" cy="68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doctor.ru/wp-content/uploads/2018/09/2109w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10763"/>
            <a:ext cx="9105663" cy="5874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wdoctor.ru/wp-content/uploads/2018/09/2109w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37112"/>
            <a:ext cx="9108209" cy="58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690563"/>
            <a:ext cx="73056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Бранхиогенная</a:t>
            </a:r>
            <a:r>
              <a:rPr lang="ru-RU" dirty="0" smtClean="0"/>
              <a:t> группа мышц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Мышцы – производные жаберных дуг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29" y="2348880"/>
            <a:ext cx="3369742" cy="4339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Гаструляция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– 3 неделя</a:t>
            </a:r>
          </a:p>
          <a:p>
            <a:r>
              <a:rPr lang="ru-RU" dirty="0" smtClean="0"/>
              <a:t>Бластула → Гаструла</a:t>
            </a:r>
          </a:p>
          <a:p>
            <a:r>
              <a:rPr lang="ru-RU" dirty="0" smtClean="0"/>
              <a:t>Образование среднего зародышевого листка - мезодермы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036"/>
            <a:ext cx="9144000" cy="28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2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wdoctor.ru/wp-content/uploads/2018/09/2109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020"/>
            <a:ext cx="9144001" cy="589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5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doctor.ru/wp-content/uploads/2018/09/2109w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36922"/>
            <a:ext cx="9108505" cy="587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088232" cy="2185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doctor.ru/wp-content/uploads/2018/09/2109w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8" y="980728"/>
            <a:ext cx="9109772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" y="4509120"/>
            <a:ext cx="2004809" cy="2242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wdoctor.ru/wp-content/uploads/2018/09/2109w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9" y="980729"/>
            <a:ext cx="9109771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doctor.ru/wp-content/uploads/2018/09/2109w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8" y="1052736"/>
            <a:ext cx="8989592" cy="579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wdoctor.ru/wp-content/uploads/2018/09/2109w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8645"/>
            <a:ext cx="9144000" cy="589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wdoctor.ru/wp-content/uploads/2018/09/2109w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9" y="692696"/>
            <a:ext cx="9070425" cy="614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wdoctor.ru/wp-content/uploads/2018/09/2109w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9056142" cy="584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wdoctor.ru/wp-content/uploads/2018/09/2109w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73561"/>
            <a:ext cx="9108504" cy="617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doctor.ru/wp-content/uploads/2018/09/2109w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1" y="1052736"/>
            <a:ext cx="8998159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 неделя</a:t>
            </a:r>
          </a:p>
          <a:p>
            <a:r>
              <a:rPr lang="ru-RU" dirty="0" smtClean="0"/>
              <a:t>Гаструла → Нейрула </a:t>
            </a:r>
          </a:p>
          <a:p>
            <a:r>
              <a:rPr lang="ru-RU" dirty="0" smtClean="0"/>
              <a:t>Дифференцировка мезодермы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" y="3882530"/>
            <a:ext cx="9144000" cy="29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0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wdoctor.ru/wp-content/uploads/2018/09/2109w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0" y="980728"/>
            <a:ext cx="904060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doctor.ru/wp-content/uploads/2018/09/2109w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8" y="980728"/>
            <a:ext cx="9109772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wdoctor.ru/wp-content/uploads/2018/09/2109w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25" y="692697"/>
            <a:ext cx="9052775" cy="613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09613"/>
            <a:ext cx="72866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09613"/>
            <a:ext cx="72866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700088"/>
            <a:ext cx="73056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wdoctor.ru/wp-content/uploads/2018/09/2109w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5905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80" y="4209575"/>
            <a:ext cx="6353427" cy="2099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развития скелетных мышц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3 неделе </a:t>
            </a:r>
            <a:r>
              <a:rPr lang="ru-RU" dirty="0" smtClean="0"/>
              <a:t>начинается сегментация мезодермы </a:t>
            </a:r>
            <a:r>
              <a:rPr lang="ru-RU" dirty="0"/>
              <a:t>с образованием мешкообразных </a:t>
            </a:r>
            <a:r>
              <a:rPr lang="ru-RU" dirty="0" err="1"/>
              <a:t>выпячиваний</a:t>
            </a:r>
            <a:r>
              <a:rPr lang="ru-RU" dirty="0"/>
              <a:t> – сомитов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09575"/>
            <a:ext cx="2048251" cy="1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89" y="3150260"/>
            <a:ext cx="4459691" cy="3375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образования первой пары головных сомитов дальнейшее расщепление мезодермы происходит в каудальном направлении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83589" y="64440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– 4 неделя. Нейруляция. Образование сомитов.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8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4 </a:t>
            </a:r>
            <a:r>
              <a:rPr lang="ru-RU" dirty="0"/>
              <a:t>неделе </a:t>
            </a:r>
            <a:r>
              <a:rPr lang="ru-RU" dirty="0" smtClean="0"/>
              <a:t>формируется </a:t>
            </a:r>
            <a:r>
              <a:rPr lang="ru-RU" dirty="0"/>
              <a:t>39 пар </a:t>
            </a:r>
            <a:r>
              <a:rPr lang="ru-RU" dirty="0" smtClean="0"/>
              <a:t>сомитов</a:t>
            </a:r>
          </a:p>
          <a:p>
            <a:r>
              <a:rPr lang="ru-RU" dirty="0" smtClean="0"/>
              <a:t>4 </a:t>
            </a:r>
            <a:r>
              <a:rPr lang="ru-RU" dirty="0"/>
              <a:t>затылочных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шейных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грудных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поясничных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крестцовых</a:t>
            </a:r>
            <a:endParaRPr lang="ru-RU" dirty="0" smtClean="0"/>
          </a:p>
          <a:p>
            <a:r>
              <a:rPr lang="ru-RU" dirty="0" smtClean="0"/>
              <a:t>3-5 </a:t>
            </a:r>
            <a:r>
              <a:rPr lang="ru-RU" dirty="0"/>
              <a:t>копчиковых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29523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3821567"/>
            <a:ext cx="4680520" cy="2991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развития скелетных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центре каждого сомита образуется полость – </a:t>
            </a:r>
            <a:r>
              <a:rPr lang="ru-RU" dirty="0" err="1" smtClean="0"/>
              <a:t>Моицель</a:t>
            </a:r>
            <a:endParaRPr lang="ru-RU" dirty="0" smtClean="0"/>
          </a:p>
          <a:p>
            <a:r>
              <a:rPr lang="ru-RU" dirty="0" err="1" smtClean="0"/>
              <a:t>Миоцель</a:t>
            </a:r>
            <a:r>
              <a:rPr lang="ru-RU" dirty="0" smtClean="0"/>
              <a:t> разделяет сомит на 2 пластинки – медиальную и боковую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37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435</Words>
  <Application>Microsoft Office PowerPoint</Application>
  <PresentationFormat>Экран (4:3)</PresentationFormat>
  <Paragraphs>83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Тема Office</vt:lpstr>
      <vt:lpstr>Развитие скелетных</vt:lpstr>
      <vt:lpstr>Презентация PowerPoint</vt:lpstr>
      <vt:lpstr>Дробление</vt:lpstr>
      <vt:lpstr>Гаструляция</vt:lpstr>
      <vt:lpstr>Нейруляция</vt:lpstr>
      <vt:lpstr>Источники развития скелетных мышц</vt:lpstr>
      <vt:lpstr>Источники развития скелетных мышц</vt:lpstr>
      <vt:lpstr>Источники развития скелетных мышц</vt:lpstr>
      <vt:lpstr>Источники развития скелетных мышц</vt:lpstr>
      <vt:lpstr>Дифференцировка сомита</vt:lpstr>
      <vt:lpstr>Дифференцировка сомита</vt:lpstr>
      <vt:lpstr>Принцип кратчайшего расстояния</vt:lpstr>
      <vt:lpstr>Презентация PowerPoint</vt:lpstr>
      <vt:lpstr>Источники развития скелетных мышц</vt:lpstr>
      <vt:lpstr>Источники развития скелетных мышц</vt:lpstr>
      <vt:lpstr>Источники развития скелетных мышц</vt:lpstr>
      <vt:lpstr>Источники развития скелетных мышц</vt:lpstr>
      <vt:lpstr>Источники развития скелетных мышц</vt:lpstr>
      <vt:lpstr>Дорсальные миотомы</vt:lpstr>
      <vt:lpstr>Вентральные миотомы</vt:lpstr>
      <vt:lpstr>Вентральные миотомы</vt:lpstr>
      <vt:lpstr>Вентральные миотомы</vt:lpstr>
      <vt:lpstr>Источники развития скелетных мышц</vt:lpstr>
      <vt:lpstr>Источники развития скелетных мышц</vt:lpstr>
      <vt:lpstr>Презентация PowerPoint</vt:lpstr>
      <vt:lpstr>Характеристика процессов перегруппировки сомитов</vt:lpstr>
      <vt:lpstr>Характеристика процессов перегруппировки сомитов</vt:lpstr>
      <vt:lpstr>Презентация PowerPoint</vt:lpstr>
      <vt:lpstr>Расщепление мышечных пластов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Бранхиогенная группа мышц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admin</cp:lastModifiedBy>
  <cp:revision>45</cp:revision>
  <dcterms:created xsi:type="dcterms:W3CDTF">2020-12-14T15:37:54Z</dcterms:created>
  <dcterms:modified xsi:type="dcterms:W3CDTF">2025-02-23T18:45:32Z</dcterms:modified>
</cp:coreProperties>
</file>