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5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2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7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6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2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9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5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4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2072-6B36-41CC-9A66-2E162721E658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6F19-B391-4774-B345-560AC0CAE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1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Plexus </a:t>
            </a:r>
            <a:r>
              <a:rPr lang="en-US" dirty="0" err="1" smtClean="0"/>
              <a:t>cervicalis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595468"/>
            <a:ext cx="2748135" cy="42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08" y="-1"/>
            <a:ext cx="7875985" cy="6858001"/>
          </a:xfrm>
        </p:spPr>
      </p:pic>
    </p:spTree>
    <p:extLst>
      <p:ext uri="{BB962C8B-B14F-4D97-AF65-F5344CB8AC3E}">
        <p14:creationId xmlns:p14="http://schemas.microsoft.com/office/powerpoint/2010/main" val="231311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421302"/>
            <a:ext cx="4209322" cy="5436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Ansa </a:t>
            </a:r>
            <a:r>
              <a:rPr lang="en-US" dirty="0" err="1"/>
              <a:t>cervicalis</a:t>
            </a:r>
            <a:r>
              <a:rPr lang="en-US" dirty="0"/>
              <a:t> </a:t>
            </a:r>
            <a:r>
              <a:rPr lang="en-US" dirty="0" err="1"/>
              <a:t>profunda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 superior </a:t>
            </a:r>
            <a:r>
              <a:rPr lang="ru-RU" dirty="0"/>
              <a:t>С1</a:t>
            </a:r>
          </a:p>
          <a:p>
            <a:r>
              <a:rPr lang="en-US" dirty="0"/>
              <a:t>Radix inferior </a:t>
            </a:r>
            <a:r>
              <a:rPr lang="ru-RU" dirty="0"/>
              <a:t>С2 – С4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5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Ansa </a:t>
            </a:r>
            <a:r>
              <a:rPr lang="en-US" dirty="0" err="1" smtClean="0"/>
              <a:t>cervicalis</a:t>
            </a:r>
            <a:r>
              <a:rPr lang="en-US" dirty="0" smtClean="0"/>
              <a:t> </a:t>
            </a:r>
            <a:r>
              <a:rPr lang="en-US" dirty="0" err="1" smtClean="0"/>
              <a:t>profunda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geniohyoideus</a:t>
            </a:r>
            <a:r>
              <a:rPr lang="en-US" dirty="0"/>
              <a:t> </a:t>
            </a:r>
            <a:r>
              <a:rPr lang="en-US" dirty="0" smtClean="0"/>
              <a:t>from root of</a:t>
            </a:r>
            <a:r>
              <a:rPr lang="ru-RU" dirty="0" smtClean="0"/>
              <a:t> С</a:t>
            </a:r>
            <a:r>
              <a:rPr lang="en-US" sz="2000" dirty="0"/>
              <a:t>1</a:t>
            </a:r>
            <a:r>
              <a:rPr lang="ru-RU" dirty="0" smtClean="0"/>
              <a:t> </a:t>
            </a:r>
            <a:endParaRPr lang="ru-RU" sz="2000" dirty="0"/>
          </a:p>
          <a:p>
            <a:r>
              <a:rPr lang="en-US" dirty="0" smtClean="0"/>
              <a:t>m. </a:t>
            </a:r>
            <a:r>
              <a:rPr lang="en-US" dirty="0" err="1" smtClean="0"/>
              <a:t>sternohyoideus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sternothyroideus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thyrohyoideus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omohyoideus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17" y="2851781"/>
            <a:ext cx="4407108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08" y="-1"/>
            <a:ext cx="7875985" cy="6858001"/>
          </a:xfrm>
        </p:spPr>
      </p:pic>
    </p:spTree>
    <p:extLst>
      <p:ext uri="{BB962C8B-B14F-4D97-AF65-F5344CB8AC3E}">
        <p14:creationId xmlns:p14="http://schemas.microsoft.com/office/powerpoint/2010/main" val="22700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12" y="1124744"/>
            <a:ext cx="6984776" cy="56200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Intercostal nerves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19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76" y="3429000"/>
            <a:ext cx="4116721" cy="3312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</a:t>
            </a:r>
            <a:r>
              <a:rPr lang="en-US" dirty="0" smtClean="0"/>
              <a:t>. </a:t>
            </a:r>
            <a:r>
              <a:rPr lang="en-US" dirty="0" err="1" smtClean="0"/>
              <a:t>thoracici</a:t>
            </a:r>
            <a:r>
              <a:rPr lang="en-US" dirty="0" smtClean="0"/>
              <a:t> </a:t>
            </a:r>
            <a:r>
              <a:rPr lang="en-US" dirty="0" err="1" smtClean="0"/>
              <a:t>anterioris</a:t>
            </a:r>
            <a:r>
              <a:rPr lang="ru-RU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II - XI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груди </a:t>
            </a:r>
            <a:r>
              <a:rPr lang="ru-RU" dirty="0" err="1" smtClean="0"/>
              <a:t>инервируют</a:t>
            </a:r>
            <a:r>
              <a:rPr lang="ru-RU" dirty="0" smtClean="0"/>
              <a:t> </a:t>
            </a:r>
            <a:r>
              <a:rPr lang="ru-RU" dirty="0" err="1" smtClean="0"/>
              <a:t>ауттохтомные</a:t>
            </a:r>
            <a:r>
              <a:rPr lang="ru-RU" dirty="0" smtClean="0"/>
              <a:t> мышцы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intercostales</a:t>
            </a:r>
            <a:r>
              <a:rPr lang="en-US" dirty="0" smtClean="0"/>
              <a:t> </a:t>
            </a:r>
            <a:r>
              <a:rPr lang="en-US" dirty="0" err="1" smtClean="0"/>
              <a:t>externi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intercostales</a:t>
            </a:r>
            <a:r>
              <a:rPr lang="en-US" dirty="0" smtClean="0"/>
              <a:t> </a:t>
            </a:r>
            <a:r>
              <a:rPr lang="en-US" dirty="0" err="1" smtClean="0"/>
              <a:t>interni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subcostales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thoracis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levatores</a:t>
            </a:r>
            <a:r>
              <a:rPr lang="en-US" dirty="0" smtClean="0"/>
              <a:t> </a:t>
            </a:r>
            <a:r>
              <a:rPr lang="en-US" dirty="0" err="1" smtClean="0"/>
              <a:t>costarum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40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</a:t>
            </a:r>
            <a:r>
              <a:rPr lang="en-US" dirty="0" smtClean="0"/>
              <a:t>. </a:t>
            </a:r>
            <a:r>
              <a:rPr lang="en-US" dirty="0" err="1" smtClean="0"/>
              <a:t>thoracici</a:t>
            </a:r>
            <a:r>
              <a:rPr lang="en-US" dirty="0" smtClean="0"/>
              <a:t> </a:t>
            </a:r>
            <a:r>
              <a:rPr lang="en-US" dirty="0" err="1" smtClean="0"/>
              <a:t>anterioris</a:t>
            </a:r>
            <a:r>
              <a:rPr lang="ru-RU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V - XII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externus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internus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 smtClean="0"/>
          </a:p>
          <a:p>
            <a:r>
              <a:rPr lang="en-US" dirty="0" smtClean="0"/>
              <a:t>m. rectus </a:t>
            </a:r>
            <a:r>
              <a:rPr lang="en-US" dirty="0" err="1" smtClean="0"/>
              <a:t>abdominis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pyramidalis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lumborum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210998"/>
            <a:ext cx="8064896" cy="564700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80" y="1221541"/>
            <a:ext cx="6962641" cy="5600831"/>
          </a:xfrm>
        </p:spPr>
      </p:pic>
    </p:spTree>
    <p:extLst>
      <p:ext uri="{BB962C8B-B14F-4D97-AF65-F5344CB8AC3E}">
        <p14:creationId xmlns:p14="http://schemas.microsoft.com/office/powerpoint/2010/main" val="7690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398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sz="2800" dirty="0"/>
              <a:t>1</a:t>
            </a:r>
            <a:r>
              <a:rPr lang="ru-RU" dirty="0" smtClean="0"/>
              <a:t> </a:t>
            </a:r>
            <a:r>
              <a:rPr lang="en-US" dirty="0" smtClean="0"/>
              <a:t>posterior branch – n. </a:t>
            </a:r>
            <a:r>
              <a:rPr lang="en-US" dirty="0" err="1" smtClean="0"/>
              <a:t>Suboccipitalis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rectus </a:t>
            </a:r>
            <a:r>
              <a:rPr lang="en-US" dirty="0" err="1" smtClean="0"/>
              <a:t>capitis</a:t>
            </a:r>
            <a:r>
              <a:rPr lang="en-US" dirty="0" smtClean="0"/>
              <a:t> posterior major</a:t>
            </a:r>
          </a:p>
          <a:p>
            <a:r>
              <a:rPr lang="en-US" dirty="0" smtClean="0"/>
              <a:t>M. rectus </a:t>
            </a:r>
            <a:r>
              <a:rPr lang="en-US" dirty="0" err="1" smtClean="0"/>
              <a:t>capitis</a:t>
            </a:r>
            <a:r>
              <a:rPr lang="en-US" dirty="0" smtClean="0"/>
              <a:t> posterior minor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r>
              <a:rPr lang="en-US" dirty="0" smtClean="0"/>
              <a:t> inferior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obliquus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r>
              <a:rPr lang="en-US" dirty="0" smtClean="0"/>
              <a:t> inferior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semispinalis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806218"/>
            <a:ext cx="3715508" cy="29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9" y="1289888"/>
            <a:ext cx="4559513" cy="5424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sz="2800" dirty="0"/>
              <a:t>2</a:t>
            </a:r>
            <a:r>
              <a:rPr lang="ru-RU" dirty="0" smtClean="0"/>
              <a:t> </a:t>
            </a:r>
            <a:r>
              <a:rPr lang="en-US" dirty="0" smtClean="0"/>
              <a:t>posterior branch – n. Occipitalis major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semispinalis </a:t>
            </a:r>
            <a:r>
              <a:rPr lang="en-US" dirty="0" err="1" smtClean="0"/>
              <a:t>capitis</a:t>
            </a:r>
            <a:endParaRPr lang="en-US" dirty="0" smtClean="0"/>
          </a:p>
          <a:p>
            <a:r>
              <a:rPr lang="en-US" dirty="0" smtClean="0"/>
              <a:t>M. splenius </a:t>
            </a:r>
            <a:r>
              <a:rPr lang="en-US" dirty="0" err="1" smtClean="0"/>
              <a:t>capitis</a:t>
            </a:r>
            <a:endParaRPr lang="en-US" dirty="0" smtClean="0"/>
          </a:p>
          <a:p>
            <a:r>
              <a:rPr lang="en-US" dirty="0" smtClean="0"/>
              <a:t>M. splenius </a:t>
            </a:r>
            <a:r>
              <a:rPr lang="en-US" dirty="0" err="1" smtClean="0"/>
              <a:t>cervicis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longissimus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40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58546"/>
            <a:ext cx="8686800" cy="55994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Plexus </a:t>
            </a:r>
            <a:r>
              <a:rPr lang="en-US" dirty="0" err="1"/>
              <a:t>cervicalis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27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branches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556792"/>
            <a:ext cx="3870635" cy="482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20" y="1535262"/>
            <a:ext cx="3882162" cy="50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38" y="1484784"/>
            <a:ext cx="4407790" cy="3834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 </a:t>
            </a:r>
            <a:r>
              <a:rPr lang="en-US" dirty="0" err="1" smtClean="0"/>
              <a:t>cervicalis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Deep muscles</a:t>
            </a:r>
            <a:endParaRPr lang="ru-RU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colli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scalenus</a:t>
            </a:r>
            <a:r>
              <a:rPr lang="en-US" dirty="0" smtClean="0"/>
              <a:t> anterior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scalenus</a:t>
            </a:r>
            <a:r>
              <a:rPr lang="en-US" dirty="0" smtClean="0"/>
              <a:t> </a:t>
            </a:r>
            <a:r>
              <a:rPr lang="en-US" dirty="0" err="1" smtClean="0"/>
              <a:t>medius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scalenus</a:t>
            </a:r>
            <a:r>
              <a:rPr lang="en-US" dirty="0" smtClean="0"/>
              <a:t> posterior</a:t>
            </a:r>
          </a:p>
          <a:p>
            <a:r>
              <a:rPr lang="en-US" dirty="0" smtClean="0"/>
              <a:t>m. rectus </a:t>
            </a:r>
            <a:r>
              <a:rPr lang="en-US" dirty="0" err="1" smtClean="0"/>
              <a:t>capitis</a:t>
            </a:r>
            <a:r>
              <a:rPr lang="en-US" dirty="0" smtClean="0"/>
              <a:t> anterior</a:t>
            </a:r>
          </a:p>
          <a:p>
            <a:r>
              <a:rPr lang="en-US" dirty="0" smtClean="0"/>
              <a:t>m. rectus </a:t>
            </a:r>
            <a:r>
              <a:rPr lang="en-US" dirty="0" err="1" smtClean="0"/>
              <a:t>capitis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smtClean="0"/>
              <a:t>mm. </a:t>
            </a:r>
            <a:r>
              <a:rPr lang="en-US" dirty="0" err="1" smtClean="0"/>
              <a:t>intertransversarii</a:t>
            </a:r>
            <a:r>
              <a:rPr lang="en-US" dirty="0" smtClean="0"/>
              <a:t> </a:t>
            </a:r>
            <a:r>
              <a:rPr lang="en-US" dirty="0" err="1" smtClean="0"/>
              <a:t>cervicis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759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Plexus cervicalis </vt:lpstr>
      <vt:lpstr>Spinal nerve</vt:lpstr>
      <vt:lpstr>Spinal nerve</vt:lpstr>
      <vt:lpstr>Презентация PowerPoint</vt:lpstr>
      <vt:lpstr>С1 posterior branch – n. Suboccipitalis</vt:lpstr>
      <vt:lpstr>С2 posterior branch – n. Occipitalis major</vt:lpstr>
      <vt:lpstr>Plexus cervicalis</vt:lpstr>
      <vt:lpstr>Skin branches</vt:lpstr>
      <vt:lpstr>Plexus cervicalis</vt:lpstr>
      <vt:lpstr>Презентация PowerPoint</vt:lpstr>
      <vt:lpstr>Ansa cervicalis profunda</vt:lpstr>
      <vt:lpstr>Ansa cervicalis profunda</vt:lpstr>
      <vt:lpstr>Презентация PowerPoint</vt:lpstr>
      <vt:lpstr>Intercostal nerves</vt:lpstr>
      <vt:lpstr>Nn. thoracici anterioris Th II - XI</vt:lpstr>
      <vt:lpstr>Nn. thoracici anterioris Th V - XII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Plexus cervicalis </dc:title>
  <dc:creator>User</dc:creator>
  <cp:lastModifiedBy>User</cp:lastModifiedBy>
  <cp:revision>1</cp:revision>
  <dcterms:created xsi:type="dcterms:W3CDTF">2022-05-04T08:00:18Z</dcterms:created>
  <dcterms:modified xsi:type="dcterms:W3CDTF">2022-05-04T08:00:49Z</dcterms:modified>
</cp:coreProperties>
</file>