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3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6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3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9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4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7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7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7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8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5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05F5C-7CC4-41C8-8245-C98B72618F9C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A8D8-56F9-46C7-BA2E-85D826CFC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9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8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7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9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1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8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0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7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5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2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0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2025-07-30T09:59:00Z</dcterms:created>
  <dcterms:modified xsi:type="dcterms:W3CDTF">2025-07-30T10:13:36Z</dcterms:modified>
</cp:coreProperties>
</file>