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323-FD53-4B84-8713-D671C7C899A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2E66-AB30-4D10-87AF-2B33D49A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0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323-FD53-4B84-8713-D671C7C899A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2E66-AB30-4D10-87AF-2B33D49A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0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323-FD53-4B84-8713-D671C7C899A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2E66-AB30-4D10-87AF-2B33D49A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4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323-FD53-4B84-8713-D671C7C899A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2E66-AB30-4D10-87AF-2B33D49A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7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323-FD53-4B84-8713-D671C7C899A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2E66-AB30-4D10-87AF-2B33D49A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2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323-FD53-4B84-8713-D671C7C899A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2E66-AB30-4D10-87AF-2B33D49A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8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323-FD53-4B84-8713-D671C7C899A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2E66-AB30-4D10-87AF-2B33D49A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323-FD53-4B84-8713-D671C7C899A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2E66-AB30-4D10-87AF-2B33D49A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44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323-FD53-4B84-8713-D671C7C899A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2E66-AB30-4D10-87AF-2B33D49A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2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323-FD53-4B84-8713-D671C7C899A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2E66-AB30-4D10-87AF-2B33D49A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5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323-FD53-4B84-8713-D671C7C899A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2E66-AB30-4D10-87AF-2B33D49A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2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36323-FD53-4B84-8713-D671C7C899A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72E66-AB30-4D10-87AF-2B33D49A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4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7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9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7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1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1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2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8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0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6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5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3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2025-07-30T13:38:41Z</dcterms:created>
  <dcterms:modified xsi:type="dcterms:W3CDTF">2025-07-30T13:41:49Z</dcterms:modified>
</cp:coreProperties>
</file>