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E3C5-8863-46EB-871B-9EF03F7DDC1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9B19-FFA7-4A3F-829D-9E02EBE6C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87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E3C5-8863-46EB-871B-9EF03F7DDC1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9B19-FFA7-4A3F-829D-9E02EBE6C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72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E3C5-8863-46EB-871B-9EF03F7DDC1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9B19-FFA7-4A3F-829D-9E02EBE6C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35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E3C5-8863-46EB-871B-9EF03F7DDC1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9B19-FFA7-4A3F-829D-9E02EBE6C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61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E3C5-8863-46EB-871B-9EF03F7DDC1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9B19-FFA7-4A3F-829D-9E02EBE6C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2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E3C5-8863-46EB-871B-9EF03F7DDC1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9B19-FFA7-4A3F-829D-9E02EBE6C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2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E3C5-8863-46EB-871B-9EF03F7DDC1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9B19-FFA7-4A3F-829D-9E02EBE6C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5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E3C5-8863-46EB-871B-9EF03F7DDC1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9B19-FFA7-4A3F-829D-9E02EBE6C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9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E3C5-8863-46EB-871B-9EF03F7DDC1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9B19-FFA7-4A3F-829D-9E02EBE6C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2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E3C5-8863-46EB-871B-9EF03F7DDC1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9B19-FFA7-4A3F-829D-9E02EBE6C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2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E3C5-8863-46EB-871B-9EF03F7DDC1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9B19-FFA7-4A3F-829D-9E02EBE6C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5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9E3C5-8863-46EB-871B-9EF03F7DDC13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B9B19-FFA7-4A3F-829D-9E02EBE6C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85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69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2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1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2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8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87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04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2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0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4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9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88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34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2025-07-30T14:45:31Z</dcterms:created>
  <dcterms:modified xsi:type="dcterms:W3CDTF">2025-07-30T14:50:27Z</dcterms:modified>
</cp:coreProperties>
</file>