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31" r:id="rId3"/>
    <p:sldId id="340" r:id="rId4"/>
    <p:sldId id="341" r:id="rId5"/>
    <p:sldId id="342" r:id="rId6"/>
    <p:sldId id="344" r:id="rId7"/>
    <p:sldId id="34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2118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30.09.2023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30.09.2023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 smtClean="0"/>
              <a:t>«Информатика»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b="1" dirty="0" smtClean="0"/>
              <a:t>Тема 16. Создание презентаций.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7574" y="3781968"/>
            <a:ext cx="4812651" cy="24141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Название факультета: </a:t>
            </a:r>
          </a:p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(наименование)</a:t>
            </a:r>
          </a:p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Группа:</a:t>
            </a:r>
          </a:p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(номер группы) </a:t>
            </a:r>
          </a:p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Студент: </a:t>
            </a:r>
          </a:p>
          <a:p>
            <a:r>
              <a:rPr lang="ru-RU" sz="2000" b="1" dirty="0" smtClean="0">
                <a:latin typeface="Book Antiqua" panose="02040602050305030304" pitchFamily="18" charset="0"/>
                <a:ea typeface="+mj-ea"/>
                <a:cs typeface="+mj-cs"/>
              </a:rPr>
              <a:t>(ФИО)</a:t>
            </a:r>
            <a:endParaRPr lang="ru-RU" sz="2000" b="1" dirty="0"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Форматирование документов в текстовом редакторе: буфер обмена, шрифт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41869"/>
          <a:stretch>
            <a:fillRect/>
          </a:stretch>
        </p:blipFill>
        <p:spPr bwMode="auto">
          <a:xfrm>
            <a:off x="3059239" y="1980318"/>
            <a:ext cx="5907340" cy="42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Форматирование документов в текстовом редакторе: буфер обмена, шрифт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57269"/>
          <a:stretch>
            <a:fillRect/>
          </a:stretch>
        </p:blipFill>
        <p:spPr bwMode="auto">
          <a:xfrm>
            <a:off x="2895465" y="2210936"/>
            <a:ext cx="6057467" cy="352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Форматирование документов в текстовом редакторе: буфер обмена, шрифт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709" t="22022" r="9488" b="26910"/>
          <a:stretch/>
        </p:blipFill>
        <p:spPr bwMode="auto">
          <a:xfrm>
            <a:off x="2731160" y="1861389"/>
            <a:ext cx="6702384" cy="4718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Форматирование документов в текстовом редакторе: абзац, работа со списками 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241" t="22336" r="7817" b="36705"/>
          <a:stretch/>
        </p:blipFill>
        <p:spPr bwMode="auto">
          <a:xfrm>
            <a:off x="3044291" y="2039700"/>
            <a:ext cx="6021532" cy="3746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Название темы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7255" y="938619"/>
            <a:ext cx="11153503" cy="7247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Название темы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567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70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«Информатика»   Тема 16. Создание презентаций. </vt:lpstr>
      <vt:lpstr>Форматирование документов в текстовом редакторе: буфер обмена, шрифт</vt:lpstr>
      <vt:lpstr>Форматирование документов в текстовом редакторе: буфер обмена, шрифт</vt:lpstr>
      <vt:lpstr>Форматирование документов в текстовом редакторе: буфер обмена, шрифт</vt:lpstr>
      <vt:lpstr>Форматирование документов в текстовом редакторе: абзац, работа со списками </vt:lpstr>
      <vt:lpstr>Название темы</vt:lpstr>
      <vt:lpstr>Название 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70</cp:revision>
  <dcterms:created xsi:type="dcterms:W3CDTF">2020-04-23T06:28:02Z</dcterms:created>
  <dcterms:modified xsi:type="dcterms:W3CDTF">2023-09-30T09:59:49Z</dcterms:modified>
</cp:coreProperties>
</file>