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9" r:id="rId3"/>
    <p:sldId id="391" r:id="rId4"/>
    <p:sldId id="296" r:id="rId5"/>
    <p:sldId id="392" r:id="rId6"/>
    <p:sldId id="393" r:id="rId7"/>
    <p:sldId id="394" r:id="rId8"/>
    <p:sldId id="39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934"/>
    <a:srgbClr val="1B97C8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816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E45A7-90F5-4579-8A85-A93A8DE59432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E1250-CFED-419D-B58E-03A45C59C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aseline="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399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7920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78730" y="3252474"/>
            <a:ext cx="6093279" cy="1395535"/>
          </a:xfrm>
        </p:spPr>
        <p:txBody>
          <a:bodyPr>
            <a:noAutofit/>
          </a:bodyPr>
          <a:lstStyle/>
          <a:p>
            <a:pPr marL="4445">
              <a:tabLst>
                <a:tab pos="1823720" algn="l"/>
              </a:tabLst>
            </a:pPr>
            <a:r>
              <a:rPr lang="ru-RU" sz="3200" b="1" dirty="0"/>
              <a:t>«Информатика» </a:t>
            </a:r>
            <a:br>
              <a:rPr lang="ru-RU" sz="3200" b="1" dirty="0"/>
            </a:br>
            <a:br>
              <a:rPr lang="ru-RU" sz="3200" b="1" dirty="0"/>
            </a:br>
            <a:r>
              <a:rPr lang="ru-RU" sz="2400" b="1" dirty="0"/>
              <a:t>Лекция 4</a:t>
            </a:r>
            <a:br>
              <a:rPr lang="en-US" sz="2400" b="1" dirty="0"/>
            </a:br>
            <a:r>
              <a:rPr lang="ru-RU" sz="2400" b="1" dirty="0"/>
              <a:t>на тему: «Основы программирования на </a:t>
            </a:r>
            <a:r>
              <a:rPr lang="en-US" sz="2400" b="1" dirty="0"/>
              <a:t>Python</a:t>
            </a:r>
            <a:r>
              <a:rPr lang="ru-RU" sz="2400" b="1" dirty="0"/>
              <a:t>»</a:t>
            </a:r>
            <a:br>
              <a:rPr lang="ru-RU" sz="2400" b="1" dirty="0"/>
            </a:br>
            <a:br>
              <a:rPr lang="ru-RU" sz="2400" dirty="0"/>
            </a:br>
            <a:r>
              <a:rPr lang="ru-RU" sz="2400" dirty="0"/>
              <a:t>Строки.</a:t>
            </a:r>
            <a:br>
              <a:rPr lang="ru-RU" sz="2400" dirty="0"/>
            </a:br>
            <a:r>
              <a:rPr lang="ru-RU" sz="2400" dirty="0"/>
              <a:t>Списки.</a:t>
            </a:r>
            <a:br>
              <a:rPr lang="ru-RU" sz="2400" dirty="0"/>
            </a:br>
            <a:r>
              <a:rPr lang="ru-RU" sz="2400" dirty="0"/>
              <a:t>Словари и множества.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78730" y="700172"/>
            <a:ext cx="601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Кафедра цифровых технологий в здравоохранении</a:t>
            </a:r>
          </a:p>
        </p:txBody>
      </p:sp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97502" y="869032"/>
            <a:ext cx="11244943" cy="72477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600" b="1" dirty="0"/>
              <a:t>Содержание лекционного курса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8FEB6-E361-49A7-9CD2-FA8B1A0F06A5}"/>
              </a:ext>
            </a:extLst>
          </p:cNvPr>
          <p:cNvSpPr txBox="1"/>
          <p:nvPr/>
        </p:nvSpPr>
        <p:spPr>
          <a:xfrm>
            <a:off x="987639" y="1869580"/>
            <a:ext cx="966710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600" dirty="0"/>
              <a:t>Строки. </a:t>
            </a:r>
          </a:p>
          <a:p>
            <a:pPr marL="514350" indent="-514350">
              <a:buAutoNum type="arabicPeriod"/>
            </a:pPr>
            <a:r>
              <a:rPr lang="ru-RU" sz="3600" dirty="0"/>
              <a:t>Базовые алгоритмы работы со строками. </a:t>
            </a:r>
          </a:p>
          <a:p>
            <a:pPr marL="514350" indent="-514350">
              <a:buAutoNum type="arabicPeriod"/>
            </a:pPr>
            <a:r>
              <a:rPr lang="ru-RU" sz="3600" dirty="0"/>
              <a:t>Списки. </a:t>
            </a:r>
          </a:p>
          <a:p>
            <a:pPr marL="514350" indent="-514350">
              <a:buAutoNum type="arabicPeriod"/>
            </a:pPr>
            <a:r>
              <a:rPr lang="ru-RU" sz="3600" dirty="0"/>
              <a:t>Базовые алгоритмы работы со списками. </a:t>
            </a:r>
          </a:p>
          <a:p>
            <a:pPr marL="514350" indent="-514350">
              <a:buAutoNum type="arabicPeriod"/>
            </a:pPr>
            <a:r>
              <a:rPr lang="ru-RU" sz="3600" dirty="0"/>
              <a:t>Списки, кортежи и структуры. </a:t>
            </a:r>
          </a:p>
        </p:txBody>
      </p:sp>
    </p:spTree>
    <p:extLst>
      <p:ext uri="{BB962C8B-B14F-4D97-AF65-F5344CB8AC3E}">
        <p14:creationId xmlns:p14="http://schemas.microsoft.com/office/powerpoint/2010/main" val="276374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97502" y="869032"/>
            <a:ext cx="11244943" cy="72477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600" b="1" dirty="0"/>
              <a:t>Содержание лекционного курса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8FEB6-E361-49A7-9CD2-FA8B1A0F06A5}"/>
              </a:ext>
            </a:extLst>
          </p:cNvPr>
          <p:cNvSpPr txBox="1"/>
          <p:nvPr/>
        </p:nvSpPr>
        <p:spPr>
          <a:xfrm>
            <a:off x="987639" y="1869580"/>
            <a:ext cx="96671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6. </a:t>
            </a:r>
            <a:r>
              <a:rPr lang="ru-RU" sz="3600" dirty="0"/>
              <a:t>Понятие структуры данных. </a:t>
            </a:r>
          </a:p>
          <a:p>
            <a:r>
              <a:rPr lang="ru-RU" sz="3600" dirty="0"/>
              <a:t>7. Массив как структура данных. </a:t>
            </a:r>
          </a:p>
          <a:p>
            <a:r>
              <a:rPr lang="ru-RU" sz="3600" dirty="0"/>
              <a:t>8. Алгоритмы обработки массивов. </a:t>
            </a:r>
          </a:p>
          <a:p>
            <a:r>
              <a:rPr lang="ru-RU" sz="3600" dirty="0"/>
              <a:t>9. Динамические структуры данных: список, очередь.</a:t>
            </a:r>
          </a:p>
          <a:p>
            <a:r>
              <a:rPr lang="ru-RU" sz="3600" dirty="0"/>
              <a:t>10. Словари и множества в Python</a:t>
            </a:r>
          </a:p>
        </p:txBody>
      </p:sp>
    </p:spTree>
    <p:extLst>
      <p:ext uri="{BB962C8B-B14F-4D97-AF65-F5344CB8AC3E}">
        <p14:creationId xmlns:p14="http://schemas.microsoft.com/office/powerpoint/2010/main" val="141695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0C9E43-35C4-4878-9960-97E0E3FB7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02" y="1614277"/>
            <a:ext cx="10440857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7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8F1D16-C98B-495A-AB39-4741A9C3A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87" y="1638050"/>
            <a:ext cx="10574226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68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9ABAA3-CB15-4B4A-9430-C79D93764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20" y="1538956"/>
            <a:ext cx="10526594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4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526C66-9071-46BB-8EF8-E391689ED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546" y="1973060"/>
            <a:ext cx="8468907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2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880" y="2977595"/>
            <a:ext cx="10515600" cy="72477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19890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106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Blogger Sans</vt:lpstr>
      <vt:lpstr>Blogger Sans Light</vt:lpstr>
      <vt:lpstr>Book Antiqua</vt:lpstr>
      <vt:lpstr>Calibri</vt:lpstr>
      <vt:lpstr>Тема Office</vt:lpstr>
      <vt:lpstr>«Информатика»   Лекция 4 на тему: «Основы программирования на Python»  Строки. Списки. Словари и множества.</vt:lpstr>
      <vt:lpstr> Содержание лекционного курса </vt:lpstr>
      <vt:lpstr> Содержание лекционного курса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Пользователь Gigabyte</cp:lastModifiedBy>
  <cp:revision>60</cp:revision>
  <dcterms:created xsi:type="dcterms:W3CDTF">2020-04-23T06:28:02Z</dcterms:created>
  <dcterms:modified xsi:type="dcterms:W3CDTF">2025-01-25T11:57:19Z</dcterms:modified>
</cp:coreProperties>
</file>