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9" r:id="rId3"/>
    <p:sldId id="391" r:id="rId4"/>
    <p:sldId id="296" r:id="rId5"/>
    <p:sldId id="392" r:id="rId6"/>
    <p:sldId id="393" r:id="rId7"/>
    <p:sldId id="39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934"/>
    <a:srgbClr val="1B97C8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E45A7-90F5-4579-8A85-A93A8DE59432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E1250-CFED-419D-B58E-03A45C59C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aseline="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99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7920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78730" y="3252474"/>
            <a:ext cx="6093279" cy="1395535"/>
          </a:xfrm>
        </p:spPr>
        <p:txBody>
          <a:bodyPr>
            <a:noAutofit/>
          </a:bodyPr>
          <a:lstStyle/>
          <a:p>
            <a:pPr marL="4445">
              <a:tabLst>
                <a:tab pos="1823720" algn="l"/>
              </a:tabLst>
            </a:pPr>
            <a:r>
              <a:rPr lang="ru-RU" sz="3200" b="1" dirty="0"/>
              <a:t>«Информатика» </a:t>
            </a:r>
            <a:br>
              <a:rPr lang="ru-RU" sz="3200" b="1" dirty="0"/>
            </a:br>
            <a:br>
              <a:rPr lang="ru-RU" sz="3200" b="1" dirty="0"/>
            </a:br>
            <a:r>
              <a:rPr lang="ru-RU" sz="2400" b="1" dirty="0"/>
              <a:t>Лекция 5</a:t>
            </a:r>
            <a:br>
              <a:rPr lang="en-US" sz="2400" b="1" dirty="0"/>
            </a:br>
            <a:r>
              <a:rPr lang="ru-RU" sz="2400" b="1" dirty="0"/>
              <a:t>на тему: «Основы программирования на </a:t>
            </a:r>
            <a:r>
              <a:rPr lang="en-US" sz="2400" b="1" dirty="0"/>
              <a:t>Python</a:t>
            </a:r>
            <a:r>
              <a:rPr lang="ru-RU" sz="2400" b="1" dirty="0"/>
              <a:t>»</a:t>
            </a:r>
            <a:br>
              <a:rPr lang="ru-RU" sz="2400" b="1" dirty="0"/>
            </a:br>
            <a:br>
              <a:rPr lang="ru-RU" sz="2400" dirty="0"/>
            </a:br>
            <a:r>
              <a:rPr lang="ru-RU" sz="2400" dirty="0"/>
              <a:t>Функции. </a:t>
            </a:r>
            <a:br>
              <a:rPr lang="ru-RU" sz="2400" dirty="0"/>
            </a:br>
            <a:r>
              <a:rPr lang="ru-RU" sz="2400" dirty="0"/>
              <a:t>Работа с файлами.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78730" y="700172"/>
            <a:ext cx="601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Кафедра цифровых технологий в здравоохранении</a:t>
            </a:r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97502" y="869032"/>
            <a:ext cx="11244943" cy="72477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600" b="1" dirty="0"/>
              <a:t>Содержание лекционного курса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8FEB6-E361-49A7-9CD2-FA8B1A0F06A5}"/>
              </a:ext>
            </a:extLst>
          </p:cNvPr>
          <p:cNvSpPr txBox="1"/>
          <p:nvPr/>
        </p:nvSpPr>
        <p:spPr>
          <a:xfrm>
            <a:off x="987639" y="1869580"/>
            <a:ext cx="96671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600" dirty="0"/>
              <a:t>Подпроцессы программ: функции.</a:t>
            </a:r>
          </a:p>
          <a:p>
            <a:pPr marL="514350" indent="-514350">
              <a:buAutoNum type="arabicPeriod"/>
            </a:pPr>
            <a:r>
              <a:rPr lang="ru-RU" sz="3600" dirty="0"/>
              <a:t>Использование подпрограмм в программе.</a:t>
            </a:r>
          </a:p>
          <a:p>
            <a:pPr marL="514350" indent="-514350">
              <a:buAutoNum type="arabicPeriod"/>
            </a:pPr>
            <a:r>
              <a:rPr lang="ru-RU" sz="3600" dirty="0"/>
              <a:t>Функция как подпрограмма, возвращающая значение.</a:t>
            </a:r>
          </a:p>
          <a:p>
            <a:pPr marL="514350" indent="-514350">
              <a:buAutoNum type="arabicPeriod"/>
            </a:pPr>
            <a:r>
              <a:rPr lang="ru-RU" sz="3600" dirty="0"/>
              <a:t>Параметры функций. </a:t>
            </a:r>
          </a:p>
          <a:p>
            <a:pPr marL="514350" indent="-514350">
              <a:buAutoNum type="arabicPeriod"/>
            </a:pPr>
            <a:r>
              <a:rPr lang="ru-RU" sz="3600" dirty="0"/>
              <a:t>Передача параметров. </a:t>
            </a:r>
          </a:p>
        </p:txBody>
      </p:sp>
    </p:spTree>
    <p:extLst>
      <p:ext uri="{BB962C8B-B14F-4D97-AF65-F5344CB8AC3E}">
        <p14:creationId xmlns:p14="http://schemas.microsoft.com/office/powerpoint/2010/main" val="276374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97502" y="869032"/>
            <a:ext cx="11244943" cy="72477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600" b="1" dirty="0"/>
              <a:t>Содержание лекционного курса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8FEB6-E361-49A7-9CD2-FA8B1A0F06A5}"/>
              </a:ext>
            </a:extLst>
          </p:cNvPr>
          <p:cNvSpPr txBox="1"/>
          <p:nvPr/>
        </p:nvSpPr>
        <p:spPr>
          <a:xfrm>
            <a:off x="987639" y="1869580"/>
            <a:ext cx="9667109" cy="5219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6. </a:t>
            </a:r>
            <a:r>
              <a:rPr lang="ru-RU" sz="3600" dirty="0"/>
              <a:t>Функция как подпрограмма-процедура, выполняющая некоторый алгоритм действий без возврата значения. </a:t>
            </a:r>
          </a:p>
          <a:p>
            <a:r>
              <a:rPr lang="ru-RU" sz="3600" dirty="0"/>
              <a:t>7. Работа с файлами в Python: чтение, запись и др. </a:t>
            </a:r>
          </a:p>
          <a:p>
            <a:r>
              <a:rPr lang="ru-RU" sz="3600" dirty="0"/>
              <a:t>8. Использование библиотек. </a:t>
            </a:r>
          </a:p>
          <a:p>
            <a:r>
              <a:rPr lang="ru-RU" sz="3600" dirty="0"/>
              <a:t>9. Визуализация</a:t>
            </a:r>
          </a:p>
          <a:p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1695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3F04DC-B6D3-477E-A6FD-52C9E4BE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76" y="1676155"/>
            <a:ext cx="10745700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7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B2B1CE-5BBD-471A-A8D0-DDA8D9EFF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13" y="1802813"/>
            <a:ext cx="10555173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68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3">
            <a:extLst>
              <a:ext uri="{FF2B5EF4-FFF2-40B4-BE49-F238E27FC236}">
                <a16:creationId xmlns:a16="http://schemas.microsoft.com/office/drawing/2014/main" id="{55EA00FA-93B1-48E9-8DB5-E7EFED757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720" y="1424333"/>
            <a:ext cx="6528559" cy="3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94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880" y="2977595"/>
            <a:ext cx="10515600" cy="72477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19890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104</Words>
  <Application>Microsoft Office PowerPoint</Application>
  <PresentationFormat>Широкоэкранный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Blogger Sans</vt:lpstr>
      <vt:lpstr>Blogger Sans Light</vt:lpstr>
      <vt:lpstr>Book Antiqua</vt:lpstr>
      <vt:lpstr>Calibri</vt:lpstr>
      <vt:lpstr>Тема Office</vt:lpstr>
      <vt:lpstr>«Информатика»   Лекция 5 на тему: «Основы программирования на Python»  Функции.  Работа с файлами.</vt:lpstr>
      <vt:lpstr> Содержание лекционного курса </vt:lpstr>
      <vt:lpstr> Содержание лекционного курса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Пользователь Gigabyte</cp:lastModifiedBy>
  <cp:revision>62</cp:revision>
  <dcterms:created xsi:type="dcterms:W3CDTF">2020-04-23T06:28:02Z</dcterms:created>
  <dcterms:modified xsi:type="dcterms:W3CDTF">2025-01-25T12:07:48Z</dcterms:modified>
</cp:coreProperties>
</file>