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5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3600"/>
            </a:pPr>
            <a:r>
              <a:rPr dirty="0"/>
              <a:t>Concepts and definitions of the essence of the main categories of logistics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3600"/>
            </a:pPr>
            <a:r>
              <a:t>Concepts and definitions of the essence of the main categories of 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Logistics – management of material, information and financial flows.</a:t>
            </a:r>
          </a:p>
          <a:p>
            <a:r>
              <a:rPr lang="en-US" dirty="0"/>
              <a:t>In pharmaceuticals – providing the population and medical facilities with high-quality and safe drugs.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7346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/>
            </a:pPr>
            <a:r>
              <a:rPr lang="en-US" dirty="0"/>
              <a:t>The main categories of logistics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lang="en-US" dirty="0"/>
              <a:t>Material flow – medicines, medical devices.</a:t>
            </a:r>
          </a:p>
          <a:p>
            <a:pPr>
              <a:defRPr sz="2000"/>
            </a:pPr>
            <a:r>
              <a:rPr lang="en-US" dirty="0"/>
              <a:t>Information flow – orders, prescriptions, certificates.</a:t>
            </a:r>
          </a:p>
          <a:p>
            <a:pPr>
              <a:defRPr sz="2000"/>
            </a:pPr>
            <a:r>
              <a:rPr lang="en-US" dirty="0"/>
              <a:t>Financial flow – monetary calculations.</a:t>
            </a:r>
          </a:p>
          <a:p>
            <a:pPr>
              <a:defRPr sz="2000"/>
            </a:pPr>
            <a:r>
              <a:rPr lang="en-US" dirty="0"/>
              <a:t>Logistic chain – the path from the manufacturer to the patient.</a:t>
            </a:r>
          </a:p>
          <a:p>
            <a:pPr>
              <a:defRPr sz="2000"/>
            </a:pPr>
            <a:r>
              <a:rPr lang="en-US" dirty="0"/>
              <a:t>Logistic system – a set of elements for managing flows.</a:t>
            </a:r>
          </a:p>
          <a:p>
            <a:pPr>
              <a:defRPr sz="2000"/>
            </a:pPr>
            <a:r>
              <a:rPr lang="en-US" dirty="0"/>
              <a:t>Inventory management – the optimal level of medical supplies.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/>
            </a:pPr>
            <a:r>
              <a:rPr lang="en-US" dirty="0"/>
              <a:t>Object and subject of logistics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lang="en-US" dirty="0"/>
              <a:t>The object is material, information, and financial flows.</a:t>
            </a:r>
          </a:p>
          <a:p>
            <a:pPr>
              <a:defRPr sz="2000"/>
            </a:pPr>
            <a:r>
              <a:rPr lang="en-US" dirty="0"/>
              <a:t>The subject is the methods and patterns of their organization.</a:t>
            </a:r>
          </a:p>
          <a:p>
            <a:pPr>
              <a:defRPr sz="2000"/>
            </a:pPr>
            <a:r>
              <a:rPr lang="en-US" dirty="0"/>
              <a:t>In pharmaceuticals, the object is the movement of drugs, and the subject is the organization of movement, taking into account storage conditions and expiration dates.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/>
            </a:pPr>
            <a:r>
              <a:rPr lang="en-US" dirty="0"/>
              <a:t>Modern logistics concepts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lang="en-US" dirty="0"/>
              <a:t>SCM – Supply Chain Management.</a:t>
            </a:r>
          </a:p>
          <a:p>
            <a:pPr>
              <a:defRPr sz="2000"/>
            </a:pPr>
            <a:r>
              <a:rPr lang="en-US" dirty="0"/>
              <a:t>Just-in-Time – Just-in-Time deliveries (limited in pharmaceuticals).</a:t>
            </a:r>
          </a:p>
          <a:p>
            <a:pPr>
              <a:defRPr sz="2000"/>
            </a:pPr>
            <a:r>
              <a:rPr lang="en-US" dirty="0"/>
              <a:t>Lean Logistics – Cost reduction.</a:t>
            </a:r>
          </a:p>
          <a:p>
            <a:pPr>
              <a:defRPr sz="2000"/>
            </a:pPr>
            <a:r>
              <a:rPr lang="en-US" dirty="0"/>
              <a:t>Green Logistics – Environmental responsibility.</a:t>
            </a:r>
          </a:p>
          <a:p>
            <a:pPr>
              <a:defRPr sz="2000"/>
            </a:pPr>
            <a:r>
              <a:rPr lang="en-US" dirty="0"/>
              <a:t>Digital Logistics – Digitalization of processes.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600"/>
            </a:pPr>
            <a:r>
              <a:rPr lang="en-US" dirty="0"/>
              <a:t>Features of pharmaceutical logistics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Compliance with storage and transportation conditions.</a:t>
            </a:r>
          </a:p>
          <a:p>
            <a:r>
              <a:rPr lang="en-US" dirty="0"/>
              <a:t>Control of expiration dates.</a:t>
            </a:r>
          </a:p>
          <a:p>
            <a:r>
              <a:rPr lang="en-US" dirty="0"/>
              <a:t>Compliance with GDP, GSP, and GMP standards.</a:t>
            </a:r>
          </a:p>
          <a:p>
            <a:r>
              <a:rPr lang="en-US" dirty="0"/>
              <a:t>Social significance – the health and lives of patients.</a:t>
            </a:r>
          </a:p>
          <a:p>
            <a:r>
              <a:rPr lang="en-US" dirty="0"/>
              <a:t>Ensuring the availability of medications even during a crisis.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/>
            </a:pPr>
            <a:r>
              <a:rPr lang="en-US" dirty="0"/>
              <a:t>Self-test questions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lang="en-US" dirty="0"/>
              <a:t>What is logistics?</a:t>
            </a:r>
          </a:p>
          <a:p>
            <a:pPr>
              <a:defRPr sz="2000"/>
            </a:pPr>
            <a:r>
              <a:rPr lang="en-US" dirty="0"/>
              <a:t>The main categories of logistics.</a:t>
            </a:r>
          </a:p>
          <a:p>
            <a:pPr>
              <a:defRPr sz="2000"/>
            </a:pPr>
            <a:r>
              <a:rPr lang="en-US" dirty="0"/>
              <a:t>The object and subject of logistics.</a:t>
            </a:r>
          </a:p>
          <a:p>
            <a:pPr>
              <a:defRPr sz="2000"/>
            </a:pPr>
            <a:r>
              <a:rPr lang="en-US" dirty="0"/>
              <a:t>Modern concepts of logistics.</a:t>
            </a:r>
          </a:p>
          <a:p>
            <a:pPr>
              <a:defRPr sz="2000"/>
            </a:pPr>
            <a:r>
              <a:rPr lang="en-US" dirty="0"/>
              <a:t>Features of pharmaceutical logistics.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125" y="1301750"/>
            <a:ext cx="5276850" cy="401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750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/>
            </a:pPr>
            <a:r>
              <a:rPr lang="en-US" dirty="0"/>
              <a:t>Conclusion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lang="en-US" dirty="0"/>
              <a:t>Logistics is a holistic system of flow management.</a:t>
            </a:r>
          </a:p>
          <a:p>
            <a:pPr>
              <a:defRPr sz="2000"/>
            </a:pPr>
            <a:r>
              <a:rPr lang="en-US" dirty="0"/>
              <a:t>Pharmaceutical logistics = efficiency + safety.</a:t>
            </a:r>
          </a:p>
          <a:p>
            <a:pPr>
              <a:defRPr sz="2000"/>
            </a:pPr>
            <a:r>
              <a:rPr lang="en-US" dirty="0"/>
              <a:t>The specialist's task is to ensure the availability and quality of pharmaceutical products.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311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Concepts and definitions of the essence of the main categories of logistics</vt:lpstr>
      <vt:lpstr>Concepts and definitions of the essence of the main categories of logistics</vt:lpstr>
      <vt:lpstr>The main categories of logistics</vt:lpstr>
      <vt:lpstr>Object and subject of logistics</vt:lpstr>
      <vt:lpstr>Modern logistics concepts</vt:lpstr>
      <vt:lpstr>Features of pharmaceutical logistics</vt:lpstr>
      <vt:lpstr>Self-test questions</vt:lpstr>
      <vt:lpstr>Презентация PowerPoint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Concepts and definitions of the essence of the main categories of logistics</dc:title>
  <dc:subject/>
  <dc:creator/>
  <cp:keywords/>
  <dc:description>generated using python-pptx</dc:description>
  <cp:lastModifiedBy>SuperStudent</cp:lastModifiedBy>
  <cp:revision>6</cp:revision>
  <dcterms:created xsi:type="dcterms:W3CDTF">2013-01-27T09:14:16Z</dcterms:created>
  <dcterms:modified xsi:type="dcterms:W3CDTF">2025-09-02T15:55:14Z</dcterms:modified>
  <cp:category/>
</cp:coreProperties>
</file>