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71" r:id="rId7"/>
    <p:sldId id="272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68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314A3-8A95-410A-83F1-9F0BAA24029F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7A8ABF-01FB-45B2-9462-96DA17DC5F52}">
      <dgm:prSet phldrT="[Текст]"/>
      <dgm:spPr/>
      <dgm:t>
        <a:bodyPr/>
        <a:lstStyle/>
        <a:p>
          <a:r>
            <a:rPr lang="ru-RU" dirty="0" smtClean="0"/>
            <a:t>Система обеспечения качества</a:t>
          </a:r>
          <a:endParaRPr lang="ru-RU" dirty="0"/>
        </a:p>
      </dgm:t>
    </dgm:pt>
    <dgm:pt modelId="{C5AE2398-EB17-4720-83A1-133CF6D00AD3}" type="parTrans" cxnId="{14448E22-3790-4B28-8A74-6635E978FC4A}">
      <dgm:prSet/>
      <dgm:spPr/>
      <dgm:t>
        <a:bodyPr/>
        <a:lstStyle/>
        <a:p>
          <a:endParaRPr lang="ru-RU"/>
        </a:p>
      </dgm:t>
    </dgm:pt>
    <dgm:pt modelId="{32039827-9C7E-476C-9EAB-9803801D4D90}" type="sibTrans" cxnId="{14448E22-3790-4B28-8A74-6635E978FC4A}">
      <dgm:prSet/>
      <dgm:spPr/>
      <dgm:t>
        <a:bodyPr/>
        <a:lstStyle/>
        <a:p>
          <a:endParaRPr lang="ru-RU"/>
        </a:p>
      </dgm:t>
    </dgm:pt>
    <dgm:pt modelId="{731B3CFC-FBB5-463C-B04C-F0DE9CB56F9E}">
      <dgm:prSet phldrT="[Текст]" custT="1"/>
      <dgm:spPr/>
      <dgm:t>
        <a:bodyPr/>
        <a:lstStyle/>
        <a:p>
          <a:r>
            <a:rPr lang="en-US" sz="1400" dirty="0" smtClean="0"/>
            <a:t>GLP – </a:t>
          </a:r>
          <a:r>
            <a:rPr lang="ru-RU" sz="1400" dirty="0" smtClean="0"/>
            <a:t>(</a:t>
          </a:r>
          <a:r>
            <a:rPr lang="ru-RU" sz="1400" dirty="0" err="1" smtClean="0"/>
            <a:t>доклин</a:t>
          </a:r>
          <a:r>
            <a:rPr lang="ru-RU" sz="1400" dirty="0" smtClean="0"/>
            <a:t>.</a:t>
          </a:r>
        </a:p>
        <a:p>
          <a:r>
            <a:rPr lang="ru-RU" sz="1400" dirty="0" smtClean="0"/>
            <a:t>исследования)</a:t>
          </a:r>
          <a:endParaRPr lang="ru-RU" sz="1400" dirty="0"/>
        </a:p>
      </dgm:t>
    </dgm:pt>
    <dgm:pt modelId="{F9FD525B-0335-4C49-8CBC-E57F8B3F46F6}" type="parTrans" cxnId="{77B56A2F-90F3-4F95-8899-2B37CAEFBAA3}">
      <dgm:prSet/>
      <dgm:spPr/>
      <dgm:t>
        <a:bodyPr/>
        <a:lstStyle/>
        <a:p>
          <a:endParaRPr lang="ru-RU"/>
        </a:p>
      </dgm:t>
    </dgm:pt>
    <dgm:pt modelId="{BCCAC685-76E4-4EF5-A250-5BA00097BB54}" type="sibTrans" cxnId="{77B56A2F-90F3-4F95-8899-2B37CAEFBAA3}">
      <dgm:prSet/>
      <dgm:spPr/>
      <dgm:t>
        <a:bodyPr/>
        <a:lstStyle/>
        <a:p>
          <a:endParaRPr lang="ru-RU"/>
        </a:p>
      </dgm:t>
    </dgm:pt>
    <dgm:pt modelId="{91CE4B6D-25C5-40C5-A5A9-8828A243E929}">
      <dgm:prSet phldrT="[Текст]" custT="1"/>
      <dgm:spPr/>
      <dgm:t>
        <a:bodyPr/>
        <a:lstStyle/>
        <a:p>
          <a:r>
            <a:rPr lang="en-US" sz="1400" dirty="0" smtClean="0"/>
            <a:t>GCP</a:t>
          </a:r>
          <a:r>
            <a:rPr lang="ru-RU" sz="1400" dirty="0" smtClean="0"/>
            <a:t> – (клин.</a:t>
          </a:r>
        </a:p>
        <a:p>
          <a:r>
            <a:rPr lang="ru-RU" sz="1400" dirty="0" smtClean="0"/>
            <a:t>Исследования)</a:t>
          </a:r>
          <a:endParaRPr lang="ru-RU" sz="1400" dirty="0"/>
        </a:p>
      </dgm:t>
    </dgm:pt>
    <dgm:pt modelId="{C87FDFFF-26FA-42DD-A4BA-707D5ECE7B48}" type="parTrans" cxnId="{7ABA2641-0527-403C-9782-6554B013DC0F}">
      <dgm:prSet/>
      <dgm:spPr/>
      <dgm:t>
        <a:bodyPr/>
        <a:lstStyle/>
        <a:p>
          <a:endParaRPr lang="ru-RU"/>
        </a:p>
      </dgm:t>
    </dgm:pt>
    <dgm:pt modelId="{DB12D2CC-A207-4587-B957-60DB635080EC}" type="sibTrans" cxnId="{7ABA2641-0527-403C-9782-6554B013DC0F}">
      <dgm:prSet/>
      <dgm:spPr/>
      <dgm:t>
        <a:bodyPr/>
        <a:lstStyle/>
        <a:p>
          <a:endParaRPr lang="ru-RU"/>
        </a:p>
      </dgm:t>
    </dgm:pt>
    <dgm:pt modelId="{8E207810-F9B1-4D96-AFD9-EEAB0AB68A0D}">
      <dgm:prSet phldrT="[Текст]" custT="1"/>
      <dgm:spPr/>
      <dgm:t>
        <a:bodyPr/>
        <a:lstStyle/>
        <a:p>
          <a:r>
            <a:rPr lang="en-US" sz="1400" dirty="0" smtClean="0"/>
            <a:t>GMP</a:t>
          </a:r>
          <a:r>
            <a:rPr lang="ru-RU" sz="1400" dirty="0" smtClean="0"/>
            <a:t> – (производство</a:t>
          </a:r>
          <a:r>
            <a:rPr lang="ru-RU" sz="1100" dirty="0" smtClean="0"/>
            <a:t>)</a:t>
          </a:r>
          <a:endParaRPr lang="ru-RU" sz="1100" dirty="0"/>
        </a:p>
      </dgm:t>
    </dgm:pt>
    <dgm:pt modelId="{2B493433-178F-45DC-A208-E9530F600C17}" type="parTrans" cxnId="{7A82AB71-02E9-44CA-8D35-C774C9836901}">
      <dgm:prSet/>
      <dgm:spPr/>
      <dgm:t>
        <a:bodyPr/>
        <a:lstStyle/>
        <a:p>
          <a:endParaRPr lang="ru-RU"/>
        </a:p>
      </dgm:t>
    </dgm:pt>
    <dgm:pt modelId="{9946663F-C672-4835-8ACB-F6524B5B98C4}" type="sibTrans" cxnId="{7A82AB71-02E9-44CA-8D35-C774C9836901}">
      <dgm:prSet/>
      <dgm:spPr/>
      <dgm:t>
        <a:bodyPr/>
        <a:lstStyle/>
        <a:p>
          <a:endParaRPr lang="ru-RU"/>
        </a:p>
      </dgm:t>
    </dgm:pt>
    <dgm:pt modelId="{25749A67-4557-4EBE-B26D-3B8F686CA576}">
      <dgm:prSet phldrT="[Текст]"/>
      <dgm:spPr/>
      <dgm:t>
        <a:bodyPr/>
        <a:lstStyle/>
        <a:p>
          <a:r>
            <a:rPr lang="en-US" dirty="0" smtClean="0"/>
            <a:t>GSP</a:t>
          </a:r>
          <a:r>
            <a:rPr lang="ru-RU" dirty="0" smtClean="0"/>
            <a:t> – (хранение)</a:t>
          </a:r>
          <a:endParaRPr lang="ru-RU" dirty="0"/>
        </a:p>
      </dgm:t>
    </dgm:pt>
    <dgm:pt modelId="{36A410EB-4E78-4B00-8ECC-DB24701C4F28}" type="parTrans" cxnId="{6DEDEBAD-16DB-40B8-9C52-7D54D4446195}">
      <dgm:prSet/>
      <dgm:spPr/>
      <dgm:t>
        <a:bodyPr/>
        <a:lstStyle/>
        <a:p>
          <a:endParaRPr lang="ru-RU"/>
        </a:p>
      </dgm:t>
    </dgm:pt>
    <dgm:pt modelId="{51D781EB-2926-4A14-8225-6C876F6DBA14}" type="sibTrans" cxnId="{6DEDEBAD-16DB-40B8-9C52-7D54D4446195}">
      <dgm:prSet/>
      <dgm:spPr/>
      <dgm:t>
        <a:bodyPr/>
        <a:lstStyle/>
        <a:p>
          <a:endParaRPr lang="ru-RU"/>
        </a:p>
      </dgm:t>
    </dgm:pt>
    <dgm:pt modelId="{8ED04B9C-B4A9-4C2C-9E8E-826CB3FC09EB}">
      <dgm:prSet phldrT="[Текст]"/>
      <dgm:spPr/>
      <dgm:t>
        <a:bodyPr/>
        <a:lstStyle/>
        <a:p>
          <a:r>
            <a:rPr lang="en-US" dirty="0" smtClean="0"/>
            <a:t>GDP</a:t>
          </a:r>
          <a:r>
            <a:rPr lang="ru-RU" dirty="0" smtClean="0"/>
            <a:t> – (оптовая реализация)</a:t>
          </a:r>
          <a:endParaRPr lang="ru-RU" dirty="0"/>
        </a:p>
      </dgm:t>
    </dgm:pt>
    <dgm:pt modelId="{258D4CF6-E5DA-4765-87E0-60A5B7E3B696}" type="parTrans" cxnId="{4E73E6A6-AC05-44D9-B986-EEE9276510D8}">
      <dgm:prSet/>
      <dgm:spPr/>
      <dgm:t>
        <a:bodyPr/>
        <a:lstStyle/>
        <a:p>
          <a:endParaRPr lang="ru-RU"/>
        </a:p>
      </dgm:t>
    </dgm:pt>
    <dgm:pt modelId="{90A13514-B673-416C-9B7B-DCA6D9CB0264}" type="sibTrans" cxnId="{4E73E6A6-AC05-44D9-B986-EEE9276510D8}">
      <dgm:prSet/>
      <dgm:spPr/>
      <dgm:t>
        <a:bodyPr/>
        <a:lstStyle/>
        <a:p>
          <a:endParaRPr lang="ru-RU"/>
        </a:p>
      </dgm:t>
    </dgm:pt>
    <dgm:pt modelId="{F95E4179-AEBF-4B5A-B8C0-5AFC37269A5A}">
      <dgm:prSet phldrT="[Текст]"/>
      <dgm:spPr/>
      <dgm:t>
        <a:bodyPr/>
        <a:lstStyle/>
        <a:p>
          <a:r>
            <a:rPr lang="en-US" dirty="0" smtClean="0"/>
            <a:t>GPP – (</a:t>
          </a:r>
          <a:r>
            <a:rPr lang="ru-RU" dirty="0" smtClean="0"/>
            <a:t>розничная реализация</a:t>
          </a:r>
          <a:r>
            <a:rPr lang="en-US" dirty="0" smtClean="0"/>
            <a:t>)</a:t>
          </a:r>
          <a:endParaRPr lang="ru-RU" dirty="0"/>
        </a:p>
      </dgm:t>
    </dgm:pt>
    <dgm:pt modelId="{1FF475A5-CA4D-4E08-BAD8-69AB289133B6}" type="parTrans" cxnId="{126BFAD5-E4F1-4C49-9AA8-74A531E61D09}">
      <dgm:prSet/>
      <dgm:spPr/>
      <dgm:t>
        <a:bodyPr/>
        <a:lstStyle/>
        <a:p>
          <a:endParaRPr lang="ru-RU"/>
        </a:p>
      </dgm:t>
    </dgm:pt>
    <dgm:pt modelId="{B6630D95-1A45-4065-84E1-7C02E8F446BB}" type="sibTrans" cxnId="{126BFAD5-E4F1-4C49-9AA8-74A531E61D09}">
      <dgm:prSet/>
      <dgm:spPr/>
      <dgm:t>
        <a:bodyPr/>
        <a:lstStyle/>
        <a:p>
          <a:endParaRPr lang="ru-RU"/>
        </a:p>
      </dgm:t>
    </dgm:pt>
    <dgm:pt modelId="{D0B82047-1AC2-4E73-BEE6-47DBAD19B731}">
      <dgm:prSet/>
      <dgm:spPr/>
      <dgm:t>
        <a:bodyPr/>
        <a:lstStyle/>
        <a:p>
          <a:endParaRPr lang="ru-RU"/>
        </a:p>
      </dgm:t>
    </dgm:pt>
    <dgm:pt modelId="{BD8A9A18-B143-45BE-8023-3127EE209C24}" type="parTrans" cxnId="{8BF9C5B3-21D9-4E55-9156-9D28D11D1075}">
      <dgm:prSet/>
      <dgm:spPr/>
      <dgm:t>
        <a:bodyPr/>
        <a:lstStyle/>
        <a:p>
          <a:endParaRPr lang="ru-RU"/>
        </a:p>
      </dgm:t>
    </dgm:pt>
    <dgm:pt modelId="{B02EEFB9-67F5-4C83-9A22-62393A2956E9}" type="sibTrans" cxnId="{8BF9C5B3-21D9-4E55-9156-9D28D11D1075}">
      <dgm:prSet/>
      <dgm:spPr/>
      <dgm:t>
        <a:bodyPr/>
        <a:lstStyle/>
        <a:p>
          <a:endParaRPr lang="ru-RU"/>
        </a:p>
      </dgm:t>
    </dgm:pt>
    <dgm:pt modelId="{839DC2A3-C211-4C96-9804-812BF8C8BB60}">
      <dgm:prSet phldrT="[Текст]"/>
      <dgm:spPr/>
      <dgm:t>
        <a:bodyPr/>
        <a:lstStyle/>
        <a:p>
          <a:endParaRPr lang="ru-RU"/>
        </a:p>
      </dgm:t>
    </dgm:pt>
    <dgm:pt modelId="{041FB160-463F-4146-A3A9-759FA43E1EC9}" type="parTrans" cxnId="{6A8124E7-643A-42F6-8C20-A67D7920BC94}">
      <dgm:prSet/>
      <dgm:spPr/>
      <dgm:t>
        <a:bodyPr/>
        <a:lstStyle/>
        <a:p>
          <a:endParaRPr lang="ru-RU"/>
        </a:p>
      </dgm:t>
    </dgm:pt>
    <dgm:pt modelId="{EECC0814-413D-4F77-9458-1AE3CFFF64C1}" type="sibTrans" cxnId="{6A8124E7-643A-42F6-8C20-A67D7920BC94}">
      <dgm:prSet/>
      <dgm:spPr/>
      <dgm:t>
        <a:bodyPr/>
        <a:lstStyle/>
        <a:p>
          <a:endParaRPr lang="ru-RU"/>
        </a:p>
      </dgm:t>
    </dgm:pt>
    <dgm:pt modelId="{CB8EFA9F-05A3-43E2-A8EC-3E07AE020D67}" type="pres">
      <dgm:prSet presAssocID="{A82314A3-8A95-410A-83F1-9F0BAA24029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DFCD8B0-1964-4B77-B906-72DE06FAA96F}" type="pres">
      <dgm:prSet presAssocID="{3E7A8ABF-01FB-45B2-9462-96DA17DC5F52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ru-RU"/>
        </a:p>
      </dgm:t>
    </dgm:pt>
    <dgm:pt modelId="{11EE3FE6-3800-4DE4-B686-B1462F0AC293}" type="pres">
      <dgm:prSet presAssocID="{731B3CFC-FBB5-463C-B04C-F0DE9CB56F9E}" presName="Accent1" presStyleCnt="0"/>
      <dgm:spPr/>
    </dgm:pt>
    <dgm:pt modelId="{F6CB5C14-E57C-4E6F-A9DC-B18B84806F7F}" type="pres">
      <dgm:prSet presAssocID="{731B3CFC-FBB5-463C-B04C-F0DE9CB56F9E}" presName="Accent" presStyleLbl="bgShp" presStyleIdx="0" presStyleCnt="6"/>
      <dgm:spPr/>
    </dgm:pt>
    <dgm:pt modelId="{13ACECFF-2D7D-45CC-A439-072BDFE3B2B3}" type="pres">
      <dgm:prSet presAssocID="{731B3CFC-FBB5-463C-B04C-F0DE9CB56F9E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5D3745-8A6C-4B35-8DD3-EC3EDF6D12BD}" type="pres">
      <dgm:prSet presAssocID="{91CE4B6D-25C5-40C5-A5A9-8828A243E929}" presName="Accent2" presStyleCnt="0"/>
      <dgm:spPr/>
    </dgm:pt>
    <dgm:pt modelId="{98471417-E7DD-438E-B3A8-F027D5CBF9D7}" type="pres">
      <dgm:prSet presAssocID="{91CE4B6D-25C5-40C5-A5A9-8828A243E929}" presName="Accent" presStyleLbl="bgShp" presStyleIdx="1" presStyleCnt="6"/>
      <dgm:spPr/>
    </dgm:pt>
    <dgm:pt modelId="{28EA7900-8C02-4276-8940-3BE3C593BE1C}" type="pres">
      <dgm:prSet presAssocID="{91CE4B6D-25C5-40C5-A5A9-8828A243E929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26E72-EE55-4768-B7A7-68A8D624E872}" type="pres">
      <dgm:prSet presAssocID="{8E207810-F9B1-4D96-AFD9-EEAB0AB68A0D}" presName="Accent3" presStyleCnt="0"/>
      <dgm:spPr/>
    </dgm:pt>
    <dgm:pt modelId="{1BB95644-7F91-47A4-B7BC-089148C09DCC}" type="pres">
      <dgm:prSet presAssocID="{8E207810-F9B1-4D96-AFD9-EEAB0AB68A0D}" presName="Accent" presStyleLbl="bgShp" presStyleIdx="2" presStyleCnt="6"/>
      <dgm:spPr/>
    </dgm:pt>
    <dgm:pt modelId="{7B0644B1-3948-4959-BCCD-C2EAFB1D2129}" type="pres">
      <dgm:prSet presAssocID="{8E207810-F9B1-4D96-AFD9-EEAB0AB68A0D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ABB3D6-53EF-4D24-9FC2-74F94CF90952}" type="pres">
      <dgm:prSet presAssocID="{25749A67-4557-4EBE-B26D-3B8F686CA576}" presName="Accent4" presStyleCnt="0"/>
      <dgm:spPr/>
    </dgm:pt>
    <dgm:pt modelId="{19D03411-E7BC-41E9-8304-DFDB5686DA48}" type="pres">
      <dgm:prSet presAssocID="{25749A67-4557-4EBE-B26D-3B8F686CA576}" presName="Accent" presStyleLbl="bgShp" presStyleIdx="3" presStyleCnt="6"/>
      <dgm:spPr/>
    </dgm:pt>
    <dgm:pt modelId="{B2BDF368-6A27-448E-9A64-845CBF809555}" type="pres">
      <dgm:prSet presAssocID="{25749A67-4557-4EBE-B26D-3B8F686CA576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817C9F-1625-4631-AA62-CB1AFC3F05CF}" type="pres">
      <dgm:prSet presAssocID="{8ED04B9C-B4A9-4C2C-9E8E-826CB3FC09EB}" presName="Accent5" presStyleCnt="0"/>
      <dgm:spPr/>
    </dgm:pt>
    <dgm:pt modelId="{64447ADD-498C-4D66-AF70-0355286D716A}" type="pres">
      <dgm:prSet presAssocID="{8ED04B9C-B4A9-4C2C-9E8E-826CB3FC09EB}" presName="Accent" presStyleLbl="bgShp" presStyleIdx="4" presStyleCnt="6"/>
      <dgm:spPr/>
    </dgm:pt>
    <dgm:pt modelId="{B196558A-DAA6-4E7E-B9A3-27B791D5D6E8}" type="pres">
      <dgm:prSet presAssocID="{8ED04B9C-B4A9-4C2C-9E8E-826CB3FC09EB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78A73D-DD5D-4D56-8C31-9084763E8625}" type="pres">
      <dgm:prSet presAssocID="{F95E4179-AEBF-4B5A-B8C0-5AFC37269A5A}" presName="Accent6" presStyleCnt="0"/>
      <dgm:spPr/>
    </dgm:pt>
    <dgm:pt modelId="{509DE520-B53A-4477-BFDB-F8B5E2C2DA54}" type="pres">
      <dgm:prSet presAssocID="{F95E4179-AEBF-4B5A-B8C0-5AFC37269A5A}" presName="Accent" presStyleLbl="bgShp" presStyleIdx="5" presStyleCnt="6"/>
      <dgm:spPr/>
    </dgm:pt>
    <dgm:pt modelId="{5C418E20-D8EE-4424-9E52-F60C073C188A}" type="pres">
      <dgm:prSet presAssocID="{F95E4179-AEBF-4B5A-B8C0-5AFC37269A5A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C4B026-8811-46F2-BD6F-23979224466D}" type="presOf" srcId="{8E207810-F9B1-4D96-AFD9-EEAB0AB68A0D}" destId="{7B0644B1-3948-4959-BCCD-C2EAFB1D2129}" srcOrd="0" destOrd="0" presId="urn:microsoft.com/office/officeart/2011/layout/HexagonRadial"/>
    <dgm:cxn modelId="{6A8124E7-643A-42F6-8C20-A67D7920BC94}" srcId="{A82314A3-8A95-410A-83F1-9F0BAA24029F}" destId="{839DC2A3-C211-4C96-9804-812BF8C8BB60}" srcOrd="2" destOrd="0" parTransId="{041FB160-463F-4146-A3A9-759FA43E1EC9}" sibTransId="{EECC0814-413D-4F77-9458-1AE3CFFF64C1}"/>
    <dgm:cxn modelId="{4E73E6A6-AC05-44D9-B986-EEE9276510D8}" srcId="{3E7A8ABF-01FB-45B2-9462-96DA17DC5F52}" destId="{8ED04B9C-B4A9-4C2C-9E8E-826CB3FC09EB}" srcOrd="4" destOrd="0" parTransId="{258D4CF6-E5DA-4765-87E0-60A5B7E3B696}" sibTransId="{90A13514-B673-416C-9B7B-DCA6D9CB0264}"/>
    <dgm:cxn modelId="{F8CCAFD9-5F72-4364-B170-EBED74739BFB}" type="presOf" srcId="{3E7A8ABF-01FB-45B2-9462-96DA17DC5F52}" destId="{ADFCD8B0-1964-4B77-B906-72DE06FAA96F}" srcOrd="0" destOrd="0" presId="urn:microsoft.com/office/officeart/2011/layout/HexagonRadial"/>
    <dgm:cxn modelId="{7A82AB71-02E9-44CA-8D35-C774C9836901}" srcId="{3E7A8ABF-01FB-45B2-9462-96DA17DC5F52}" destId="{8E207810-F9B1-4D96-AFD9-EEAB0AB68A0D}" srcOrd="2" destOrd="0" parTransId="{2B493433-178F-45DC-A208-E9530F600C17}" sibTransId="{9946663F-C672-4835-8ACB-F6524B5B98C4}"/>
    <dgm:cxn modelId="{7ABA2641-0527-403C-9782-6554B013DC0F}" srcId="{3E7A8ABF-01FB-45B2-9462-96DA17DC5F52}" destId="{91CE4B6D-25C5-40C5-A5A9-8828A243E929}" srcOrd="1" destOrd="0" parTransId="{C87FDFFF-26FA-42DD-A4BA-707D5ECE7B48}" sibTransId="{DB12D2CC-A207-4587-B957-60DB635080EC}"/>
    <dgm:cxn modelId="{57E91ACC-C172-4461-A7DB-1EF1C21C03AF}" type="presOf" srcId="{25749A67-4557-4EBE-B26D-3B8F686CA576}" destId="{B2BDF368-6A27-448E-9A64-845CBF809555}" srcOrd="0" destOrd="0" presId="urn:microsoft.com/office/officeart/2011/layout/HexagonRadial"/>
    <dgm:cxn modelId="{ED6AD378-518E-43F7-ADC0-9596A3DC44E8}" type="presOf" srcId="{731B3CFC-FBB5-463C-B04C-F0DE9CB56F9E}" destId="{13ACECFF-2D7D-45CC-A439-072BDFE3B2B3}" srcOrd="0" destOrd="0" presId="urn:microsoft.com/office/officeart/2011/layout/HexagonRadial"/>
    <dgm:cxn modelId="{126BFAD5-E4F1-4C49-9AA8-74A531E61D09}" srcId="{3E7A8ABF-01FB-45B2-9462-96DA17DC5F52}" destId="{F95E4179-AEBF-4B5A-B8C0-5AFC37269A5A}" srcOrd="5" destOrd="0" parTransId="{1FF475A5-CA4D-4E08-BAD8-69AB289133B6}" sibTransId="{B6630D95-1A45-4065-84E1-7C02E8F446BB}"/>
    <dgm:cxn modelId="{842315BB-D835-4840-8379-B5AF72077CB1}" type="presOf" srcId="{91CE4B6D-25C5-40C5-A5A9-8828A243E929}" destId="{28EA7900-8C02-4276-8940-3BE3C593BE1C}" srcOrd="0" destOrd="0" presId="urn:microsoft.com/office/officeart/2011/layout/HexagonRadial"/>
    <dgm:cxn modelId="{14448E22-3790-4B28-8A74-6635E978FC4A}" srcId="{A82314A3-8A95-410A-83F1-9F0BAA24029F}" destId="{3E7A8ABF-01FB-45B2-9462-96DA17DC5F52}" srcOrd="0" destOrd="0" parTransId="{C5AE2398-EB17-4720-83A1-133CF6D00AD3}" sibTransId="{32039827-9C7E-476C-9EAB-9803801D4D90}"/>
    <dgm:cxn modelId="{40A93B27-8C19-48F9-BC3B-58861A27FF22}" type="presOf" srcId="{A82314A3-8A95-410A-83F1-9F0BAA24029F}" destId="{CB8EFA9F-05A3-43E2-A8EC-3E07AE020D67}" srcOrd="0" destOrd="0" presId="urn:microsoft.com/office/officeart/2011/layout/HexagonRadial"/>
    <dgm:cxn modelId="{77B56A2F-90F3-4F95-8899-2B37CAEFBAA3}" srcId="{3E7A8ABF-01FB-45B2-9462-96DA17DC5F52}" destId="{731B3CFC-FBB5-463C-B04C-F0DE9CB56F9E}" srcOrd="0" destOrd="0" parTransId="{F9FD525B-0335-4C49-8CBC-E57F8B3F46F6}" sibTransId="{BCCAC685-76E4-4EF5-A250-5BA00097BB54}"/>
    <dgm:cxn modelId="{B5D45878-BF76-4FE5-AD66-E6EC6680B685}" type="presOf" srcId="{8ED04B9C-B4A9-4C2C-9E8E-826CB3FC09EB}" destId="{B196558A-DAA6-4E7E-B9A3-27B791D5D6E8}" srcOrd="0" destOrd="0" presId="urn:microsoft.com/office/officeart/2011/layout/HexagonRadial"/>
    <dgm:cxn modelId="{6DEDEBAD-16DB-40B8-9C52-7D54D4446195}" srcId="{3E7A8ABF-01FB-45B2-9462-96DA17DC5F52}" destId="{25749A67-4557-4EBE-B26D-3B8F686CA576}" srcOrd="3" destOrd="0" parTransId="{36A410EB-4E78-4B00-8ECC-DB24701C4F28}" sibTransId="{51D781EB-2926-4A14-8225-6C876F6DBA14}"/>
    <dgm:cxn modelId="{8BF9C5B3-21D9-4E55-9156-9D28D11D1075}" srcId="{A82314A3-8A95-410A-83F1-9F0BAA24029F}" destId="{D0B82047-1AC2-4E73-BEE6-47DBAD19B731}" srcOrd="1" destOrd="0" parTransId="{BD8A9A18-B143-45BE-8023-3127EE209C24}" sibTransId="{B02EEFB9-67F5-4C83-9A22-62393A2956E9}"/>
    <dgm:cxn modelId="{AEAE3FA5-880A-4035-9F11-381438F3D945}" type="presOf" srcId="{F95E4179-AEBF-4B5A-B8C0-5AFC37269A5A}" destId="{5C418E20-D8EE-4424-9E52-F60C073C188A}" srcOrd="0" destOrd="0" presId="urn:microsoft.com/office/officeart/2011/layout/HexagonRadial"/>
    <dgm:cxn modelId="{31BC00EE-2A2C-4808-A5C7-44C39F8D25EB}" type="presParOf" srcId="{CB8EFA9F-05A3-43E2-A8EC-3E07AE020D67}" destId="{ADFCD8B0-1964-4B77-B906-72DE06FAA96F}" srcOrd="0" destOrd="0" presId="urn:microsoft.com/office/officeart/2011/layout/HexagonRadial"/>
    <dgm:cxn modelId="{F465CC52-D852-4C70-93D0-0C30524DDB1F}" type="presParOf" srcId="{CB8EFA9F-05A3-43E2-A8EC-3E07AE020D67}" destId="{11EE3FE6-3800-4DE4-B686-B1462F0AC293}" srcOrd="1" destOrd="0" presId="urn:microsoft.com/office/officeart/2011/layout/HexagonRadial"/>
    <dgm:cxn modelId="{22207B10-B8C3-4A44-8C8D-FE5D6431B6A1}" type="presParOf" srcId="{11EE3FE6-3800-4DE4-B686-B1462F0AC293}" destId="{F6CB5C14-E57C-4E6F-A9DC-B18B84806F7F}" srcOrd="0" destOrd="0" presId="urn:microsoft.com/office/officeart/2011/layout/HexagonRadial"/>
    <dgm:cxn modelId="{5F9778C8-7483-4840-97D3-140F46B5C4B8}" type="presParOf" srcId="{CB8EFA9F-05A3-43E2-A8EC-3E07AE020D67}" destId="{13ACECFF-2D7D-45CC-A439-072BDFE3B2B3}" srcOrd="2" destOrd="0" presId="urn:microsoft.com/office/officeart/2011/layout/HexagonRadial"/>
    <dgm:cxn modelId="{5D6A900E-975C-4418-8D34-0582978C717A}" type="presParOf" srcId="{CB8EFA9F-05A3-43E2-A8EC-3E07AE020D67}" destId="{635D3745-8A6C-4B35-8DD3-EC3EDF6D12BD}" srcOrd="3" destOrd="0" presId="urn:microsoft.com/office/officeart/2011/layout/HexagonRadial"/>
    <dgm:cxn modelId="{582CE58D-007D-4168-9A1D-C7392517915D}" type="presParOf" srcId="{635D3745-8A6C-4B35-8DD3-EC3EDF6D12BD}" destId="{98471417-E7DD-438E-B3A8-F027D5CBF9D7}" srcOrd="0" destOrd="0" presId="urn:microsoft.com/office/officeart/2011/layout/HexagonRadial"/>
    <dgm:cxn modelId="{6CBFFA5E-9536-49F9-839E-CBD5BE0BD7FE}" type="presParOf" srcId="{CB8EFA9F-05A3-43E2-A8EC-3E07AE020D67}" destId="{28EA7900-8C02-4276-8940-3BE3C593BE1C}" srcOrd="4" destOrd="0" presId="urn:microsoft.com/office/officeart/2011/layout/HexagonRadial"/>
    <dgm:cxn modelId="{1E41BDD0-C8C6-4BCC-982B-41B098175268}" type="presParOf" srcId="{CB8EFA9F-05A3-43E2-A8EC-3E07AE020D67}" destId="{ED126E72-EE55-4768-B7A7-68A8D624E872}" srcOrd="5" destOrd="0" presId="urn:microsoft.com/office/officeart/2011/layout/HexagonRadial"/>
    <dgm:cxn modelId="{2E8ED9B4-E0B1-444E-8E87-AFB6D16405BE}" type="presParOf" srcId="{ED126E72-EE55-4768-B7A7-68A8D624E872}" destId="{1BB95644-7F91-47A4-B7BC-089148C09DCC}" srcOrd="0" destOrd="0" presId="urn:microsoft.com/office/officeart/2011/layout/HexagonRadial"/>
    <dgm:cxn modelId="{730052ED-9841-40F9-83DF-8B45EA962BA4}" type="presParOf" srcId="{CB8EFA9F-05A3-43E2-A8EC-3E07AE020D67}" destId="{7B0644B1-3948-4959-BCCD-C2EAFB1D2129}" srcOrd="6" destOrd="0" presId="urn:microsoft.com/office/officeart/2011/layout/HexagonRadial"/>
    <dgm:cxn modelId="{16456E46-6A34-46D2-BECC-26F4F7E3CB0E}" type="presParOf" srcId="{CB8EFA9F-05A3-43E2-A8EC-3E07AE020D67}" destId="{AAABB3D6-53EF-4D24-9FC2-74F94CF90952}" srcOrd="7" destOrd="0" presId="urn:microsoft.com/office/officeart/2011/layout/HexagonRadial"/>
    <dgm:cxn modelId="{C68EE3FF-FCC4-4D4F-BBCF-18C664DC61FF}" type="presParOf" srcId="{AAABB3D6-53EF-4D24-9FC2-74F94CF90952}" destId="{19D03411-E7BC-41E9-8304-DFDB5686DA48}" srcOrd="0" destOrd="0" presId="urn:microsoft.com/office/officeart/2011/layout/HexagonRadial"/>
    <dgm:cxn modelId="{B444D4DE-8917-4822-9144-0DFE728CC78C}" type="presParOf" srcId="{CB8EFA9F-05A3-43E2-A8EC-3E07AE020D67}" destId="{B2BDF368-6A27-448E-9A64-845CBF809555}" srcOrd="8" destOrd="0" presId="urn:microsoft.com/office/officeart/2011/layout/HexagonRadial"/>
    <dgm:cxn modelId="{BA7DD0EE-F432-402B-B333-806243AFDE38}" type="presParOf" srcId="{CB8EFA9F-05A3-43E2-A8EC-3E07AE020D67}" destId="{1C817C9F-1625-4631-AA62-CB1AFC3F05CF}" srcOrd="9" destOrd="0" presId="urn:microsoft.com/office/officeart/2011/layout/HexagonRadial"/>
    <dgm:cxn modelId="{80F417CA-544B-497D-979E-1AEBDE89E1E3}" type="presParOf" srcId="{1C817C9F-1625-4631-AA62-CB1AFC3F05CF}" destId="{64447ADD-498C-4D66-AF70-0355286D716A}" srcOrd="0" destOrd="0" presId="urn:microsoft.com/office/officeart/2011/layout/HexagonRadial"/>
    <dgm:cxn modelId="{66C0358C-C1EC-457F-BA62-1F5D6160F774}" type="presParOf" srcId="{CB8EFA9F-05A3-43E2-A8EC-3E07AE020D67}" destId="{B196558A-DAA6-4E7E-B9A3-27B791D5D6E8}" srcOrd="10" destOrd="0" presId="urn:microsoft.com/office/officeart/2011/layout/HexagonRadial"/>
    <dgm:cxn modelId="{C97611FF-29BB-427B-A860-9FB7F1611C7E}" type="presParOf" srcId="{CB8EFA9F-05A3-43E2-A8EC-3E07AE020D67}" destId="{AC78A73D-DD5D-4D56-8C31-9084763E8625}" srcOrd="11" destOrd="0" presId="urn:microsoft.com/office/officeart/2011/layout/HexagonRadial"/>
    <dgm:cxn modelId="{F254CC18-7DFD-472D-B056-11B5BBA8B5B9}" type="presParOf" srcId="{AC78A73D-DD5D-4D56-8C31-9084763E8625}" destId="{509DE520-B53A-4477-BFDB-F8B5E2C2DA54}" srcOrd="0" destOrd="0" presId="urn:microsoft.com/office/officeart/2011/layout/HexagonRadial"/>
    <dgm:cxn modelId="{13EA7D63-5F26-459E-A0C5-7671327F9967}" type="presParOf" srcId="{CB8EFA9F-05A3-43E2-A8EC-3E07AE020D67}" destId="{5C418E20-D8EE-4424-9E52-F60C073C188A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A383B1-3A2A-4C5F-B595-C6725B0FA031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A3A20B-271E-43A3-A625-54CABFDB6E6B}">
      <dgm:prSet phldrT="[Текст]"/>
      <dgm:spPr/>
      <dgm:t>
        <a:bodyPr/>
        <a:lstStyle/>
        <a:p>
          <a:r>
            <a:rPr lang="ru-RU" dirty="0" smtClean="0"/>
            <a:t>Лабораторный регламент</a:t>
          </a:r>
          <a:endParaRPr lang="ru-RU" dirty="0"/>
        </a:p>
      </dgm:t>
    </dgm:pt>
    <dgm:pt modelId="{DF15D85B-6A66-4F8D-9B51-229A964CB9AC}" type="parTrans" cxnId="{736B7F0D-D0E2-4C0C-BEA3-63E26744B14E}">
      <dgm:prSet/>
      <dgm:spPr/>
      <dgm:t>
        <a:bodyPr/>
        <a:lstStyle/>
        <a:p>
          <a:endParaRPr lang="ru-RU"/>
        </a:p>
      </dgm:t>
    </dgm:pt>
    <dgm:pt modelId="{E6C4BE49-47F5-4A22-B4D3-7117C7A8202D}" type="sibTrans" cxnId="{736B7F0D-D0E2-4C0C-BEA3-63E26744B14E}">
      <dgm:prSet/>
      <dgm:spPr/>
      <dgm:t>
        <a:bodyPr/>
        <a:lstStyle/>
        <a:p>
          <a:endParaRPr lang="ru-RU"/>
        </a:p>
      </dgm:t>
    </dgm:pt>
    <dgm:pt modelId="{E4AFD25C-1EB6-4039-A886-BC56448AE432}">
      <dgm:prSet phldrT="[Текст]"/>
      <dgm:spPr/>
      <dgm:t>
        <a:bodyPr/>
        <a:lstStyle/>
        <a:p>
          <a:r>
            <a:rPr lang="ru-RU" dirty="0" smtClean="0"/>
            <a:t>Опытно-промышленный регламент</a:t>
          </a:r>
          <a:endParaRPr lang="ru-RU" dirty="0"/>
        </a:p>
      </dgm:t>
    </dgm:pt>
    <dgm:pt modelId="{3EF36B0C-4347-41E6-B616-579BFBE6E850}" type="parTrans" cxnId="{8E43EBF6-AB42-47B0-AE56-DC4B0A757128}">
      <dgm:prSet/>
      <dgm:spPr/>
      <dgm:t>
        <a:bodyPr/>
        <a:lstStyle/>
        <a:p>
          <a:endParaRPr lang="ru-RU"/>
        </a:p>
      </dgm:t>
    </dgm:pt>
    <dgm:pt modelId="{64294352-1E5B-43C3-A8BA-3F27FC77BFDD}" type="sibTrans" cxnId="{8E43EBF6-AB42-47B0-AE56-DC4B0A757128}">
      <dgm:prSet/>
      <dgm:spPr/>
      <dgm:t>
        <a:bodyPr/>
        <a:lstStyle/>
        <a:p>
          <a:endParaRPr lang="ru-RU"/>
        </a:p>
      </dgm:t>
    </dgm:pt>
    <dgm:pt modelId="{8A162B0F-8822-47E0-BCB4-32FA3DDC260C}">
      <dgm:prSet phldrT="[Текст]"/>
      <dgm:spPr/>
      <dgm:t>
        <a:bodyPr/>
        <a:lstStyle/>
        <a:p>
          <a:r>
            <a:rPr lang="ru-RU" dirty="0" smtClean="0"/>
            <a:t>Пусковой регламент </a:t>
          </a:r>
          <a:endParaRPr lang="ru-RU" dirty="0"/>
        </a:p>
      </dgm:t>
    </dgm:pt>
    <dgm:pt modelId="{64406916-2CDE-4225-B294-750DC6054ED3}" type="parTrans" cxnId="{DBA6B59C-0F1B-45B5-921A-8EBE9DB45300}">
      <dgm:prSet/>
      <dgm:spPr/>
      <dgm:t>
        <a:bodyPr/>
        <a:lstStyle/>
        <a:p>
          <a:endParaRPr lang="ru-RU"/>
        </a:p>
      </dgm:t>
    </dgm:pt>
    <dgm:pt modelId="{5F756081-2D81-4BCE-A298-F996D0738E60}" type="sibTrans" cxnId="{DBA6B59C-0F1B-45B5-921A-8EBE9DB45300}">
      <dgm:prSet/>
      <dgm:spPr/>
      <dgm:t>
        <a:bodyPr/>
        <a:lstStyle/>
        <a:p>
          <a:endParaRPr lang="ru-RU"/>
        </a:p>
      </dgm:t>
    </dgm:pt>
    <dgm:pt modelId="{A4196E97-61B1-43C5-A130-15E72C90542D}">
      <dgm:prSet phldrT="[Текст]"/>
      <dgm:spPr/>
      <dgm:t>
        <a:bodyPr/>
        <a:lstStyle/>
        <a:p>
          <a:r>
            <a:rPr lang="ru-RU" dirty="0" smtClean="0"/>
            <a:t>Промышленный регламент</a:t>
          </a:r>
          <a:endParaRPr lang="ru-RU" dirty="0"/>
        </a:p>
      </dgm:t>
    </dgm:pt>
    <dgm:pt modelId="{C155821B-5AA0-4545-94B2-C4EDFF49EFAA}" type="parTrans" cxnId="{9594CD68-6D41-4374-91B1-0A54222BFF29}">
      <dgm:prSet/>
      <dgm:spPr/>
      <dgm:t>
        <a:bodyPr/>
        <a:lstStyle/>
        <a:p>
          <a:endParaRPr lang="ru-RU"/>
        </a:p>
      </dgm:t>
    </dgm:pt>
    <dgm:pt modelId="{267CC08A-7C92-408B-8650-3AA534EF6737}" type="sibTrans" cxnId="{9594CD68-6D41-4374-91B1-0A54222BFF29}">
      <dgm:prSet/>
      <dgm:spPr/>
      <dgm:t>
        <a:bodyPr/>
        <a:lstStyle/>
        <a:p>
          <a:endParaRPr lang="ru-RU"/>
        </a:p>
      </dgm:t>
    </dgm:pt>
    <dgm:pt modelId="{06428740-E7DB-4E89-B509-FA91A0F9CF11}" type="pres">
      <dgm:prSet presAssocID="{DBA383B1-3A2A-4C5F-B595-C6725B0FA03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8C9814-97D7-46D0-BF2F-62AB414FAFC1}" type="pres">
      <dgm:prSet presAssocID="{A4196E97-61B1-43C5-A130-15E72C90542D}" presName="boxAndChildren" presStyleCnt="0"/>
      <dgm:spPr/>
    </dgm:pt>
    <dgm:pt modelId="{8A7CCC84-8554-42CA-8639-62D4C300F3DA}" type="pres">
      <dgm:prSet presAssocID="{A4196E97-61B1-43C5-A130-15E72C90542D}" presName="parentTextBox" presStyleLbl="node1" presStyleIdx="0" presStyleCnt="4"/>
      <dgm:spPr/>
      <dgm:t>
        <a:bodyPr/>
        <a:lstStyle/>
        <a:p>
          <a:endParaRPr lang="ru-RU"/>
        </a:p>
      </dgm:t>
    </dgm:pt>
    <dgm:pt modelId="{4DA81EFC-D4A1-4EB2-BF43-ABF938D808C8}" type="pres">
      <dgm:prSet presAssocID="{5F756081-2D81-4BCE-A298-F996D0738E60}" presName="sp" presStyleCnt="0"/>
      <dgm:spPr/>
    </dgm:pt>
    <dgm:pt modelId="{3AF5ECC1-6EEE-4B25-98CB-611919A729B4}" type="pres">
      <dgm:prSet presAssocID="{8A162B0F-8822-47E0-BCB4-32FA3DDC260C}" presName="arrowAndChildren" presStyleCnt="0"/>
      <dgm:spPr/>
    </dgm:pt>
    <dgm:pt modelId="{DC5DCAA9-8BCE-4A54-93D1-EB2626CD9AAC}" type="pres">
      <dgm:prSet presAssocID="{8A162B0F-8822-47E0-BCB4-32FA3DDC260C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388DFAAB-8997-472E-8238-B64A74F8B2FC}" type="pres">
      <dgm:prSet presAssocID="{64294352-1E5B-43C3-A8BA-3F27FC77BFDD}" presName="sp" presStyleCnt="0"/>
      <dgm:spPr/>
    </dgm:pt>
    <dgm:pt modelId="{C69ED4C0-ECAA-45C7-B9A0-2C59ECC9B89E}" type="pres">
      <dgm:prSet presAssocID="{E4AFD25C-1EB6-4039-A886-BC56448AE432}" presName="arrowAndChildren" presStyleCnt="0"/>
      <dgm:spPr/>
    </dgm:pt>
    <dgm:pt modelId="{59037E41-7452-47E2-8C04-EC1C0F5F215D}" type="pres">
      <dgm:prSet presAssocID="{E4AFD25C-1EB6-4039-A886-BC56448AE432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920EAA82-B1F0-4426-9451-0334A2341755}" type="pres">
      <dgm:prSet presAssocID="{E6C4BE49-47F5-4A22-B4D3-7117C7A8202D}" presName="sp" presStyleCnt="0"/>
      <dgm:spPr/>
    </dgm:pt>
    <dgm:pt modelId="{60C70A23-46C4-4C31-8C84-5E7578ACDE0D}" type="pres">
      <dgm:prSet presAssocID="{3DA3A20B-271E-43A3-A625-54CABFDB6E6B}" presName="arrowAndChildren" presStyleCnt="0"/>
      <dgm:spPr/>
    </dgm:pt>
    <dgm:pt modelId="{9E2A1F81-E1D9-481F-95B3-C12E7B2C9E89}" type="pres">
      <dgm:prSet presAssocID="{3DA3A20B-271E-43A3-A625-54CABFDB6E6B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DD147E86-8BF1-42A5-8112-D403205A73E2}" type="presOf" srcId="{E4AFD25C-1EB6-4039-A886-BC56448AE432}" destId="{59037E41-7452-47E2-8C04-EC1C0F5F215D}" srcOrd="0" destOrd="0" presId="urn:microsoft.com/office/officeart/2005/8/layout/process4"/>
    <dgm:cxn modelId="{B4E3CCFE-F7E8-49B9-9952-581F45E5A6B9}" type="presOf" srcId="{A4196E97-61B1-43C5-A130-15E72C90542D}" destId="{8A7CCC84-8554-42CA-8639-62D4C300F3DA}" srcOrd="0" destOrd="0" presId="urn:microsoft.com/office/officeart/2005/8/layout/process4"/>
    <dgm:cxn modelId="{FCDADD33-972B-44C4-BA92-EBC0CCAF643E}" type="presOf" srcId="{3DA3A20B-271E-43A3-A625-54CABFDB6E6B}" destId="{9E2A1F81-E1D9-481F-95B3-C12E7B2C9E89}" srcOrd="0" destOrd="0" presId="urn:microsoft.com/office/officeart/2005/8/layout/process4"/>
    <dgm:cxn modelId="{2CD59C53-3E51-495A-A770-10C1D103AB65}" type="presOf" srcId="{DBA383B1-3A2A-4C5F-B595-C6725B0FA031}" destId="{06428740-E7DB-4E89-B509-FA91A0F9CF11}" srcOrd="0" destOrd="0" presId="urn:microsoft.com/office/officeart/2005/8/layout/process4"/>
    <dgm:cxn modelId="{8E43EBF6-AB42-47B0-AE56-DC4B0A757128}" srcId="{DBA383B1-3A2A-4C5F-B595-C6725B0FA031}" destId="{E4AFD25C-1EB6-4039-A886-BC56448AE432}" srcOrd="1" destOrd="0" parTransId="{3EF36B0C-4347-41E6-B616-579BFBE6E850}" sibTransId="{64294352-1E5B-43C3-A8BA-3F27FC77BFDD}"/>
    <dgm:cxn modelId="{5368AF41-5BBC-4EE4-9ECB-D6E0F9BDB448}" type="presOf" srcId="{8A162B0F-8822-47E0-BCB4-32FA3DDC260C}" destId="{DC5DCAA9-8BCE-4A54-93D1-EB2626CD9AAC}" srcOrd="0" destOrd="0" presId="urn:microsoft.com/office/officeart/2005/8/layout/process4"/>
    <dgm:cxn modelId="{DBA6B59C-0F1B-45B5-921A-8EBE9DB45300}" srcId="{DBA383B1-3A2A-4C5F-B595-C6725B0FA031}" destId="{8A162B0F-8822-47E0-BCB4-32FA3DDC260C}" srcOrd="2" destOrd="0" parTransId="{64406916-2CDE-4225-B294-750DC6054ED3}" sibTransId="{5F756081-2D81-4BCE-A298-F996D0738E60}"/>
    <dgm:cxn modelId="{9594CD68-6D41-4374-91B1-0A54222BFF29}" srcId="{DBA383B1-3A2A-4C5F-B595-C6725B0FA031}" destId="{A4196E97-61B1-43C5-A130-15E72C90542D}" srcOrd="3" destOrd="0" parTransId="{C155821B-5AA0-4545-94B2-C4EDFF49EFAA}" sibTransId="{267CC08A-7C92-408B-8650-3AA534EF6737}"/>
    <dgm:cxn modelId="{736B7F0D-D0E2-4C0C-BEA3-63E26744B14E}" srcId="{DBA383B1-3A2A-4C5F-B595-C6725B0FA031}" destId="{3DA3A20B-271E-43A3-A625-54CABFDB6E6B}" srcOrd="0" destOrd="0" parTransId="{DF15D85B-6A66-4F8D-9B51-229A964CB9AC}" sibTransId="{E6C4BE49-47F5-4A22-B4D3-7117C7A8202D}"/>
    <dgm:cxn modelId="{F2D80C77-B504-489E-93DE-08FABB006E26}" type="presParOf" srcId="{06428740-E7DB-4E89-B509-FA91A0F9CF11}" destId="{5B8C9814-97D7-46D0-BF2F-62AB414FAFC1}" srcOrd="0" destOrd="0" presId="urn:microsoft.com/office/officeart/2005/8/layout/process4"/>
    <dgm:cxn modelId="{3FDF08CA-F4F3-4E51-9A56-D7FEEF2C8DFF}" type="presParOf" srcId="{5B8C9814-97D7-46D0-BF2F-62AB414FAFC1}" destId="{8A7CCC84-8554-42CA-8639-62D4C300F3DA}" srcOrd="0" destOrd="0" presId="urn:microsoft.com/office/officeart/2005/8/layout/process4"/>
    <dgm:cxn modelId="{572CEF15-13BE-40A7-857F-655106F64DC3}" type="presParOf" srcId="{06428740-E7DB-4E89-B509-FA91A0F9CF11}" destId="{4DA81EFC-D4A1-4EB2-BF43-ABF938D808C8}" srcOrd="1" destOrd="0" presId="urn:microsoft.com/office/officeart/2005/8/layout/process4"/>
    <dgm:cxn modelId="{2BCDA498-BD40-43A0-AFF0-A414BACC359A}" type="presParOf" srcId="{06428740-E7DB-4E89-B509-FA91A0F9CF11}" destId="{3AF5ECC1-6EEE-4B25-98CB-611919A729B4}" srcOrd="2" destOrd="0" presId="urn:microsoft.com/office/officeart/2005/8/layout/process4"/>
    <dgm:cxn modelId="{D6B7F5A6-C62E-4FDC-A7AB-4C7DF53C3AB7}" type="presParOf" srcId="{3AF5ECC1-6EEE-4B25-98CB-611919A729B4}" destId="{DC5DCAA9-8BCE-4A54-93D1-EB2626CD9AAC}" srcOrd="0" destOrd="0" presId="urn:microsoft.com/office/officeart/2005/8/layout/process4"/>
    <dgm:cxn modelId="{2A32E1CE-1664-4E53-862F-53320FEDFF80}" type="presParOf" srcId="{06428740-E7DB-4E89-B509-FA91A0F9CF11}" destId="{388DFAAB-8997-472E-8238-B64A74F8B2FC}" srcOrd="3" destOrd="0" presId="urn:microsoft.com/office/officeart/2005/8/layout/process4"/>
    <dgm:cxn modelId="{58CCCF3C-507F-4EA8-84CB-73992B9D1426}" type="presParOf" srcId="{06428740-E7DB-4E89-B509-FA91A0F9CF11}" destId="{C69ED4C0-ECAA-45C7-B9A0-2C59ECC9B89E}" srcOrd="4" destOrd="0" presId="urn:microsoft.com/office/officeart/2005/8/layout/process4"/>
    <dgm:cxn modelId="{ED6A8A5B-F005-4F3F-A44D-46B26A022F4D}" type="presParOf" srcId="{C69ED4C0-ECAA-45C7-B9A0-2C59ECC9B89E}" destId="{59037E41-7452-47E2-8C04-EC1C0F5F215D}" srcOrd="0" destOrd="0" presId="urn:microsoft.com/office/officeart/2005/8/layout/process4"/>
    <dgm:cxn modelId="{0048EEBE-55F1-4A4A-9C63-F1372A4C4692}" type="presParOf" srcId="{06428740-E7DB-4E89-B509-FA91A0F9CF11}" destId="{920EAA82-B1F0-4426-9451-0334A2341755}" srcOrd="5" destOrd="0" presId="urn:microsoft.com/office/officeart/2005/8/layout/process4"/>
    <dgm:cxn modelId="{BBB5C91C-1B33-43BF-872F-179DE983AA1E}" type="presParOf" srcId="{06428740-E7DB-4E89-B509-FA91A0F9CF11}" destId="{60C70A23-46C4-4C31-8C84-5E7578ACDE0D}" srcOrd="6" destOrd="0" presId="urn:microsoft.com/office/officeart/2005/8/layout/process4"/>
    <dgm:cxn modelId="{E1D2870E-7071-4729-BFFB-CAA7655B9927}" type="presParOf" srcId="{60C70A23-46C4-4C31-8C84-5E7578ACDE0D}" destId="{9E2A1F81-E1D9-481F-95B3-C12E7B2C9E8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FCD8B0-1964-4B77-B906-72DE06FAA96F}">
      <dsp:nvSpPr>
        <dsp:cNvPr id="0" name=""/>
        <dsp:cNvSpPr/>
      </dsp:nvSpPr>
      <dsp:spPr>
        <a:xfrm>
          <a:off x="3186674" y="1460075"/>
          <a:ext cx="1855819" cy="160535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Система обеспечения качества</a:t>
          </a:r>
          <a:endParaRPr lang="ru-RU" sz="1400" kern="1200" dirty="0"/>
        </a:p>
      </dsp:txBody>
      <dsp:txXfrm>
        <a:off x="3494209" y="1726106"/>
        <a:ext cx="1240749" cy="1073297"/>
      </dsp:txXfrm>
    </dsp:sp>
    <dsp:sp modelId="{98471417-E7DD-438E-B3A8-F027D5CBF9D7}">
      <dsp:nvSpPr>
        <dsp:cNvPr id="0" name=""/>
        <dsp:cNvSpPr/>
      </dsp:nvSpPr>
      <dsp:spPr>
        <a:xfrm>
          <a:off x="4348774" y="692019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ACECFF-2D7D-45CC-A439-072BDFE3B2B3}">
      <dsp:nvSpPr>
        <dsp:cNvPr id="0" name=""/>
        <dsp:cNvSpPr/>
      </dsp:nvSpPr>
      <dsp:spPr>
        <a:xfrm>
          <a:off x="3357622" y="0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GLP – </a:t>
          </a:r>
          <a:r>
            <a:rPr lang="ru-RU" sz="1400" kern="1200" dirty="0" smtClean="0"/>
            <a:t>(</a:t>
          </a:r>
          <a:r>
            <a:rPr lang="ru-RU" sz="1400" kern="1200" dirty="0" err="1" smtClean="0"/>
            <a:t>доклин</a:t>
          </a:r>
          <a:r>
            <a:rPr lang="ru-RU" sz="1400" kern="1200" dirty="0" smtClean="0"/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исследования)</a:t>
          </a:r>
          <a:endParaRPr lang="ru-RU" sz="1400" kern="1200" dirty="0"/>
        </a:p>
      </dsp:txBody>
      <dsp:txXfrm>
        <a:off x="3609656" y="218039"/>
        <a:ext cx="1016763" cy="879619"/>
      </dsp:txXfrm>
    </dsp:sp>
    <dsp:sp modelId="{1BB95644-7F91-47A4-B7BC-089148C09DCC}">
      <dsp:nvSpPr>
        <dsp:cNvPr id="0" name=""/>
        <dsp:cNvSpPr/>
      </dsp:nvSpPr>
      <dsp:spPr>
        <a:xfrm>
          <a:off x="5165956" y="1819889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EA7900-8C02-4276-8940-3BE3C593BE1C}">
      <dsp:nvSpPr>
        <dsp:cNvPr id="0" name=""/>
        <dsp:cNvSpPr/>
      </dsp:nvSpPr>
      <dsp:spPr>
        <a:xfrm>
          <a:off x="4752400" y="809242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GCP</a:t>
          </a:r>
          <a:r>
            <a:rPr lang="ru-RU" sz="1400" kern="1200" dirty="0" smtClean="0"/>
            <a:t> – (клин.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Исследования)</a:t>
          </a:r>
          <a:endParaRPr lang="ru-RU" sz="1400" kern="1200" dirty="0"/>
        </a:p>
      </dsp:txBody>
      <dsp:txXfrm>
        <a:off x="5004434" y="1027281"/>
        <a:ext cx="1016763" cy="879619"/>
      </dsp:txXfrm>
    </dsp:sp>
    <dsp:sp modelId="{19D03411-E7BC-41E9-8304-DFDB5686DA48}">
      <dsp:nvSpPr>
        <dsp:cNvPr id="0" name=""/>
        <dsp:cNvSpPr/>
      </dsp:nvSpPr>
      <dsp:spPr>
        <a:xfrm>
          <a:off x="4598288" y="3093043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0644B1-3948-4959-BCCD-C2EAFB1D2129}">
      <dsp:nvSpPr>
        <dsp:cNvPr id="0" name=""/>
        <dsp:cNvSpPr/>
      </dsp:nvSpPr>
      <dsp:spPr>
        <a:xfrm>
          <a:off x="4752400" y="2400118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GMP</a:t>
          </a:r>
          <a:r>
            <a:rPr lang="ru-RU" sz="1400" kern="1200" dirty="0" smtClean="0"/>
            <a:t> – (производство</a:t>
          </a:r>
          <a:r>
            <a:rPr lang="ru-RU" sz="1100" kern="1200" dirty="0" smtClean="0"/>
            <a:t>)</a:t>
          </a:r>
          <a:endParaRPr lang="ru-RU" sz="1100" kern="1200" dirty="0"/>
        </a:p>
      </dsp:txBody>
      <dsp:txXfrm>
        <a:off x="5004434" y="2618157"/>
        <a:ext cx="1016763" cy="879619"/>
      </dsp:txXfrm>
    </dsp:sp>
    <dsp:sp modelId="{64447ADD-498C-4D66-AF70-0355286D716A}">
      <dsp:nvSpPr>
        <dsp:cNvPr id="0" name=""/>
        <dsp:cNvSpPr/>
      </dsp:nvSpPr>
      <dsp:spPr>
        <a:xfrm>
          <a:off x="3190127" y="3225201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BDF368-6A27-448E-9A64-845CBF809555}">
      <dsp:nvSpPr>
        <dsp:cNvPr id="0" name=""/>
        <dsp:cNvSpPr/>
      </dsp:nvSpPr>
      <dsp:spPr>
        <a:xfrm>
          <a:off x="3357622" y="3210265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GSP</a:t>
          </a:r>
          <a:r>
            <a:rPr lang="ru-RU" sz="1400" kern="1200" dirty="0" smtClean="0"/>
            <a:t> – (хранение)</a:t>
          </a:r>
          <a:endParaRPr lang="ru-RU" sz="1400" kern="1200" dirty="0"/>
        </a:p>
      </dsp:txBody>
      <dsp:txXfrm>
        <a:off x="3609656" y="3428304"/>
        <a:ext cx="1016763" cy="879619"/>
      </dsp:txXfrm>
    </dsp:sp>
    <dsp:sp modelId="{509DE520-B53A-4477-BFDB-F8B5E2C2DA54}">
      <dsp:nvSpPr>
        <dsp:cNvPr id="0" name=""/>
        <dsp:cNvSpPr/>
      </dsp:nvSpPr>
      <dsp:spPr>
        <a:xfrm>
          <a:off x="2359563" y="2097783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96558A-DAA6-4E7E-B9A3-27B791D5D6E8}">
      <dsp:nvSpPr>
        <dsp:cNvPr id="0" name=""/>
        <dsp:cNvSpPr/>
      </dsp:nvSpPr>
      <dsp:spPr>
        <a:xfrm>
          <a:off x="1956368" y="2401023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GDP</a:t>
          </a:r>
          <a:r>
            <a:rPr lang="ru-RU" sz="1400" kern="1200" dirty="0" smtClean="0"/>
            <a:t> – (оптовая реализация)</a:t>
          </a:r>
          <a:endParaRPr lang="ru-RU" sz="1400" kern="1200" dirty="0"/>
        </a:p>
      </dsp:txBody>
      <dsp:txXfrm>
        <a:off x="2208402" y="2619062"/>
        <a:ext cx="1016763" cy="879619"/>
      </dsp:txXfrm>
    </dsp:sp>
    <dsp:sp modelId="{5C418E20-D8EE-4424-9E52-F60C073C188A}">
      <dsp:nvSpPr>
        <dsp:cNvPr id="0" name=""/>
        <dsp:cNvSpPr/>
      </dsp:nvSpPr>
      <dsp:spPr>
        <a:xfrm>
          <a:off x="1956368" y="807431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GPP – (</a:t>
          </a:r>
          <a:r>
            <a:rPr lang="ru-RU" sz="1400" kern="1200" dirty="0" smtClean="0"/>
            <a:t>розничная реализация</a:t>
          </a:r>
          <a:r>
            <a:rPr lang="en-US" sz="1400" kern="1200" dirty="0" smtClean="0"/>
            <a:t>)</a:t>
          </a:r>
          <a:endParaRPr lang="ru-RU" sz="1400" kern="1200" dirty="0"/>
        </a:p>
      </dsp:txBody>
      <dsp:txXfrm>
        <a:off x="2208402" y="1025470"/>
        <a:ext cx="1016763" cy="8796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7CCC84-8554-42CA-8639-62D4C300F3DA}">
      <dsp:nvSpPr>
        <dsp:cNvPr id="0" name=""/>
        <dsp:cNvSpPr/>
      </dsp:nvSpPr>
      <dsp:spPr>
        <a:xfrm>
          <a:off x="0" y="3712270"/>
          <a:ext cx="8229600" cy="8121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Промышленный регламент</a:t>
          </a:r>
          <a:endParaRPr lang="ru-RU" sz="2800" kern="1200" dirty="0"/>
        </a:p>
      </dsp:txBody>
      <dsp:txXfrm>
        <a:off x="0" y="3712270"/>
        <a:ext cx="8229600" cy="812154"/>
      </dsp:txXfrm>
    </dsp:sp>
    <dsp:sp modelId="{DC5DCAA9-8BCE-4A54-93D1-EB2626CD9AAC}">
      <dsp:nvSpPr>
        <dsp:cNvPr id="0" name=""/>
        <dsp:cNvSpPr/>
      </dsp:nvSpPr>
      <dsp:spPr>
        <a:xfrm rot="10800000">
          <a:off x="0" y="2475359"/>
          <a:ext cx="8229600" cy="12490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Пусковой регламент </a:t>
          </a:r>
          <a:endParaRPr lang="ru-RU" sz="2800" kern="1200" dirty="0"/>
        </a:p>
      </dsp:txBody>
      <dsp:txXfrm rot="10800000">
        <a:off x="0" y="2475359"/>
        <a:ext cx="8229600" cy="811623"/>
      </dsp:txXfrm>
    </dsp:sp>
    <dsp:sp modelId="{59037E41-7452-47E2-8C04-EC1C0F5F215D}">
      <dsp:nvSpPr>
        <dsp:cNvPr id="0" name=""/>
        <dsp:cNvSpPr/>
      </dsp:nvSpPr>
      <dsp:spPr>
        <a:xfrm rot="10800000">
          <a:off x="0" y="1238449"/>
          <a:ext cx="8229600" cy="12490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Опытно-промышленный регламент</a:t>
          </a:r>
          <a:endParaRPr lang="ru-RU" sz="2800" kern="1200" dirty="0"/>
        </a:p>
      </dsp:txBody>
      <dsp:txXfrm rot="10800000">
        <a:off x="0" y="1238449"/>
        <a:ext cx="8229600" cy="811623"/>
      </dsp:txXfrm>
    </dsp:sp>
    <dsp:sp modelId="{9E2A1F81-E1D9-481F-95B3-C12E7B2C9E89}">
      <dsp:nvSpPr>
        <dsp:cNvPr id="0" name=""/>
        <dsp:cNvSpPr/>
      </dsp:nvSpPr>
      <dsp:spPr>
        <a:xfrm rot="10800000">
          <a:off x="0" y="1538"/>
          <a:ext cx="8229600" cy="12490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Лабораторный регламент</a:t>
          </a:r>
          <a:endParaRPr lang="ru-RU" sz="2800" kern="1200" dirty="0"/>
        </a:p>
      </dsp:txBody>
      <dsp:txXfrm rot="10800000">
        <a:off x="0" y="1538"/>
        <a:ext cx="8229600" cy="811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3D41A-ECFF-4186-A060-AF847AC4AC39}" type="datetimeFigureOut">
              <a:rPr lang="ru-RU" smtClean="0"/>
              <a:pPr/>
              <a:t>26.09.2022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33682-FB3A-448E-B521-4DC2DCDC9F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96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F-BA03-4868-992B-E6991F012ED8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484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72-08F1-4E7B-93A4-3BE38B2C7628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69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685-362B-4DB6-BF29-073F646367A2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094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ADE2-BF43-42ED-B0E8-DA0B676C3406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25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24F-9B6C-46C3-B6A3-90B6B02E708D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5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ABBDF-4253-4E45-A1E0-0EBB9123C97B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75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37B58-5367-4CEF-9273-DBC6A499217C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55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E75C-D702-4FE0-AC5A-8619D8048175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888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D36BF-EC38-4FEB-8514-31DB91BF2980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46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E04A-EF97-4842-9D68-49790682CF67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776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DDAF-233C-493E-A408-47752B31D188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30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B5255-CFC9-49A9-A7D6-C55F249522AE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3EAB-C0F1-4251-8595-2854674EF2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66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6048672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ФГБОУ ВО Казанский государственный университет</a:t>
            </a:r>
            <a:br>
              <a:rPr lang="ru-RU" sz="2400" dirty="0"/>
            </a:br>
            <a:r>
              <a:rPr lang="ru-RU" sz="2400" dirty="0"/>
              <a:t> Минздрава России</a:t>
            </a:r>
            <a:br>
              <a:rPr lang="ru-RU" sz="2400" dirty="0"/>
            </a:br>
            <a:r>
              <a:rPr lang="ru-RU" sz="2400" dirty="0"/>
              <a:t>Институт </a:t>
            </a:r>
            <a:r>
              <a:rPr lang="ru-RU" sz="2400" dirty="0" smtClean="0"/>
              <a:t>фармации</a:t>
            </a:r>
            <a:br>
              <a:rPr lang="ru-RU" sz="24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 smtClean="0"/>
              <a:t>Раздел 1.2. </a:t>
            </a:r>
            <a:r>
              <a:rPr lang="ru-RU" sz="3200" dirty="0" smtClean="0"/>
              <a:t>  </a:t>
            </a:r>
            <a:r>
              <a:rPr lang="ru-RU" sz="3200" dirty="0"/>
              <a:t>Организация экспертизы лекарственных </a:t>
            </a:r>
            <a:r>
              <a:rPr lang="ru-RU" sz="3200" dirty="0" smtClean="0"/>
              <a:t>средств</a:t>
            </a:r>
            <a:br>
              <a:rPr lang="ru-RU" sz="3200" dirty="0" smtClean="0"/>
            </a:br>
            <a:r>
              <a:rPr lang="ru-RU" sz="3200" b="1" dirty="0"/>
              <a:t>Тема 1. </a:t>
            </a:r>
            <a:r>
              <a:rPr lang="ru-RU" sz="3200" dirty="0"/>
              <a:t> Государственная система стандартизации и экспертизы лекарственных </a:t>
            </a:r>
            <a:r>
              <a:rPr lang="ru-RU" sz="3200" dirty="0" smtClean="0"/>
              <a:t>средств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Преподаватель</a:t>
            </a:r>
            <a:r>
              <a:rPr lang="ru-RU" sz="1600" dirty="0"/>
              <a:t>: </a:t>
            </a:r>
            <a:r>
              <a:rPr lang="ru-RU" sz="1600" dirty="0" smtClean="0"/>
              <a:t>доц. </a:t>
            </a:r>
            <a:r>
              <a:rPr lang="ru-RU" sz="1600" dirty="0" err="1"/>
              <a:t>Тимергалиева</a:t>
            </a:r>
            <a:r>
              <a:rPr lang="ru-RU" sz="1600" dirty="0"/>
              <a:t> В.Р.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911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Autofit/>
          </a:bodyPr>
          <a:lstStyle/>
          <a:p>
            <a:r>
              <a:rPr lang="ru-RU" sz="2400" b="1" dirty="0"/>
              <a:t>Требования к системе стандартизации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Главной </a:t>
            </a:r>
            <a:r>
              <a:rPr lang="ru-RU" sz="2400" b="1" dirty="0"/>
              <a:t>задачей </a:t>
            </a:r>
            <a:r>
              <a:rPr lang="ru-RU" sz="2400" dirty="0"/>
              <a:t>фармацевтической химии при промышленном производстве лекарств является необходимый и достаточный уровень контроля на всех стадиях производственного процесса.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340968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Первый этап.</a:t>
            </a:r>
            <a:r>
              <a:rPr lang="ru-RU" i="1" dirty="0" smtClean="0"/>
              <a:t> </a:t>
            </a:r>
            <a:r>
              <a:rPr lang="ru-RU" dirty="0" smtClean="0"/>
              <a:t>Непрерывный </a:t>
            </a:r>
            <a:r>
              <a:rPr lang="ru-RU" dirty="0"/>
              <a:t>контроль и прозрачность производственного </a:t>
            </a:r>
            <a:r>
              <a:rPr lang="ru-RU" dirty="0" smtClean="0"/>
              <a:t>процесса;</a:t>
            </a:r>
          </a:p>
          <a:p>
            <a:r>
              <a:rPr lang="ru-RU" dirty="0" err="1"/>
              <a:t>постадийный</a:t>
            </a:r>
            <a:r>
              <a:rPr lang="ru-RU" dirty="0"/>
              <a:t> контроль соблюдения технологии производства и качества получаемой продукции на любом этапе приводит к получению заведомо качественного </a:t>
            </a:r>
            <a:r>
              <a:rPr lang="ru-RU" dirty="0" smtClean="0"/>
              <a:t>продукта;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121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Требования к системе стандартизации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сертификация </a:t>
            </a:r>
            <a:r>
              <a:rPr lang="ru-RU" dirty="0"/>
              <a:t>в Сертификационных центрах;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Второй этап</a:t>
            </a:r>
            <a:r>
              <a:rPr lang="ru-RU" i="1" dirty="0" smtClean="0"/>
              <a:t>. </a:t>
            </a:r>
            <a:r>
              <a:rPr lang="ru-RU" dirty="0" smtClean="0"/>
              <a:t>За </a:t>
            </a:r>
            <a:r>
              <a:rPr lang="ru-RU" dirty="0"/>
              <a:t>период нахождения в товаропроводящей сети лекарственные препараты могут подвергаться дополнительному контролю в областных контрольно-аналитических </a:t>
            </a:r>
            <a:r>
              <a:rPr lang="ru-RU" dirty="0" smtClean="0"/>
              <a:t>лабораториях;</a:t>
            </a:r>
          </a:p>
          <a:p>
            <a:r>
              <a:rPr lang="ru-RU" b="1" i="1" dirty="0">
                <a:solidFill>
                  <a:srgbClr val="FF0000"/>
                </a:solidFill>
              </a:rPr>
              <a:t>Третий этап </a:t>
            </a:r>
            <a:r>
              <a:rPr lang="ru-RU" dirty="0"/>
              <a:t>контроля качества лекарственных средств возлагается на аптечную службу. Внутриаптечный контроль качества лекарств включает не только аналитический контроль, но и систему мероприятий, которые обеспечивают правильное хранение, приготовление и отпуск лекарств.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378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Важнейшим аспектом качественного производства лекарственных средств является внедрение системы </a:t>
            </a:r>
            <a:r>
              <a:rPr lang="ru-RU" b="1" dirty="0" smtClean="0"/>
              <a:t>GMP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Одним из принципиальных положений GMP является вывод о том, что никакой процесс завершающей стадии производства или контроль качества готового продукта не могут рассматриваться как единственное средство обеспечения показателей качества этого продукта. Качество закладывается технологией и организацией производства.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197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Этапы внедрения правил GMP в России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Правила GMP (РД 64-125-91) в РФ впервые были разработаны в 1991 г</a:t>
            </a:r>
            <a:r>
              <a:rPr lang="ru-RU" dirty="0" smtClean="0"/>
              <a:t>.</a:t>
            </a:r>
          </a:p>
          <a:p>
            <a:r>
              <a:rPr lang="ru-RU" dirty="0"/>
              <a:t>В 1992 г были введены в действие новые редакции правил GMP ВОЗ и GMP ЕС</a:t>
            </a:r>
            <a:r>
              <a:rPr lang="ru-RU" dirty="0" smtClean="0"/>
              <a:t>.</a:t>
            </a:r>
          </a:p>
          <a:p>
            <a:r>
              <a:rPr lang="ru-RU" dirty="0"/>
              <a:t>В феврале 1998 г. требования GMP России “Правила организации производства и контроля качества ЛС (национальные GMP)” в виде ОСТа 42-510-98 были утверждены Министром здравоохранения РФ.</a:t>
            </a:r>
          </a:p>
          <a:p>
            <a:pPr marL="0" indent="0">
              <a:buNone/>
            </a:pPr>
            <a:r>
              <a:rPr lang="ru-RU" dirty="0"/>
              <a:t>В ОСТ 42-510-98 введен ряд новых терминов и даны их определения, внесены и подробно описаны понятия “</a:t>
            </a:r>
            <a:r>
              <a:rPr lang="ru-RU" b="1" dirty="0"/>
              <a:t>Управление качеством”</a:t>
            </a:r>
            <a:r>
              <a:rPr lang="ru-RU" dirty="0"/>
              <a:t> и “</a:t>
            </a:r>
            <a:r>
              <a:rPr lang="ru-RU" b="1" dirty="0"/>
              <a:t>Система обеспечения качества”. </a:t>
            </a:r>
            <a:r>
              <a:rPr lang="ru-RU" dirty="0"/>
              <a:t>Кроме того, документ включает существенно переработанные и дополненные разделы “Процесс производства”, особенно подраздел “</a:t>
            </a:r>
            <a:r>
              <a:rPr lang="ru-RU" b="1" dirty="0"/>
              <a:t>Документация</a:t>
            </a:r>
            <a:r>
              <a:rPr lang="ru-RU" dirty="0"/>
              <a:t>” и “</a:t>
            </a:r>
            <a:r>
              <a:rPr lang="ru-RU" b="1" dirty="0" err="1"/>
              <a:t>Валидация</a:t>
            </a:r>
            <a:r>
              <a:rPr lang="ru-RU" dirty="0"/>
              <a:t>”.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556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чем заключается </a:t>
            </a:r>
            <a:r>
              <a:rPr lang="ru-RU" dirty="0" err="1" smtClean="0"/>
              <a:t>валидация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Валидация</a:t>
            </a:r>
            <a:r>
              <a:rPr lang="ru-RU" dirty="0"/>
              <a:t> заключается в документированном подтверждении того, что процесс, метод или система будут с высокой степенью надежности приводить к результатам, соответствующим заранее установленным критериям приемлемости</a:t>
            </a:r>
            <a:r>
              <a:rPr lang="ru-RU" dirty="0" smtClean="0"/>
              <a:t>.</a:t>
            </a:r>
          </a:p>
          <a:p>
            <a:r>
              <a:rPr lang="ru-RU" dirty="0"/>
              <a:t>Прошедший </a:t>
            </a:r>
            <a:r>
              <a:rPr lang="ru-RU" dirty="0" err="1"/>
              <a:t>валидацию</a:t>
            </a:r>
            <a:r>
              <a:rPr lang="ru-RU" dirty="0"/>
              <a:t> процесс гарантирует, что все серии одного и того же продукта будут однородными по соответствующему показателю и будут отвечать официальным требованиям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051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Важнейшие элементы системы обеспечения качества лекарственных средств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https://farmf.ru/data/uploads/allpages/img-lekcii/farm-himiya/lekcia_4/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7800" y="1901031"/>
            <a:ext cx="6248400" cy="39243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330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Современные правила экспертизы ЛС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Правила экспертизы устанавливают порядок проведения экспертизы лекарственных средств для медицинского применения в целях их государственной </a:t>
            </a:r>
            <a:r>
              <a:rPr lang="ru-RU" dirty="0" smtClean="0"/>
              <a:t>регистрации.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Этапы экспертизы: </a:t>
            </a:r>
          </a:p>
          <a:p>
            <a:pPr marL="0" indent="0">
              <a:buNone/>
            </a:pPr>
            <a:r>
              <a:rPr lang="ru-RU" dirty="0" smtClean="0"/>
              <a:t>1. Экспертиза </a:t>
            </a:r>
            <a:r>
              <a:rPr lang="ru-RU" dirty="0"/>
              <a:t>документов для получения разрешения на проведение клинического исследования препарата;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 Экспертиза </a:t>
            </a:r>
            <a:r>
              <a:rPr lang="ru-RU" dirty="0"/>
              <a:t>предложенных методов контроля качества лекарственного средства и качества представленных образцов с использованием этих методов;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 Экспертиза </a:t>
            </a:r>
            <a:r>
              <a:rPr lang="ru-RU" dirty="0"/>
              <a:t>отношения ожидаемой пользы к возможному риску применения лекарственного препарата, осуществляемые после проведения его клинического исследования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4195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09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Принципы системы стандартизации лекарственных </a:t>
            </a:r>
            <a:r>
              <a:rPr lang="ru-RU" b="1" dirty="0" smtClean="0"/>
              <a:t>средств (ЛС);</a:t>
            </a:r>
          </a:p>
          <a:p>
            <a:r>
              <a:rPr lang="ru-RU" b="1" dirty="0" smtClean="0"/>
              <a:t>Нормативно-техническая </a:t>
            </a:r>
            <a:r>
              <a:rPr lang="ru-RU" b="1" dirty="0"/>
              <a:t>документация, регламентирующая их </a:t>
            </a:r>
            <a:r>
              <a:rPr lang="ru-RU" b="1" dirty="0" smtClean="0"/>
              <a:t>качество;</a:t>
            </a:r>
          </a:p>
          <a:p>
            <a:r>
              <a:rPr lang="ru-RU" b="1" dirty="0" smtClean="0"/>
              <a:t>Требования </a:t>
            </a:r>
            <a:r>
              <a:rPr lang="ru-RU" b="1" dirty="0"/>
              <a:t>к системе </a:t>
            </a:r>
            <a:r>
              <a:rPr lang="ru-RU" b="1" dirty="0" smtClean="0"/>
              <a:t>стандартизации;</a:t>
            </a:r>
          </a:p>
          <a:p>
            <a:r>
              <a:rPr lang="ru-RU" b="1" dirty="0" smtClean="0"/>
              <a:t>Современные </a:t>
            </a:r>
            <a:r>
              <a:rPr lang="ru-RU" b="1" dirty="0"/>
              <a:t>правила экспертизы </a:t>
            </a:r>
            <a:r>
              <a:rPr lang="ru-RU" b="1" dirty="0" smtClean="0"/>
              <a:t>ЛС.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22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Принципы системы стандартизации лекарственных средств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Стандартизация ЛС</a:t>
            </a:r>
            <a:r>
              <a:rPr lang="ru-RU" dirty="0"/>
              <a:t> - разработка и применение унифицированных требований и методов исследования лекарственных форм (стандартов).</a:t>
            </a:r>
          </a:p>
          <a:p>
            <a:r>
              <a:rPr lang="ru-RU" i="1" dirty="0"/>
              <a:t>Стандарт качества ЛС</a:t>
            </a:r>
            <a:r>
              <a:rPr lang="ru-RU" dirty="0"/>
              <a:t> - нормативный документ, содержащий перечень нормируемых показателей и методов контроля качества лекарственных средств, утверждаемый Министерством здравоохранения Российской Федерации (Минздравом России).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933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Система обеспечения качества лекарственных препаратов (ЛП) на основных этапах обращения 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19001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40152" y="1793141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Разработка</a:t>
            </a:r>
            <a:endParaRPr lang="ru-RU" dirty="0"/>
          </a:p>
        </p:txBody>
      </p:sp>
      <p:sp>
        <p:nvSpPr>
          <p:cNvPr id="8" name="Стрелка влево 7"/>
          <p:cNvSpPr/>
          <p:nvPr/>
        </p:nvSpPr>
        <p:spPr>
          <a:xfrm>
            <a:off x="5220072" y="1885474"/>
            <a:ext cx="648072" cy="1846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11751" y="242088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Потребитель</a:t>
            </a:r>
            <a:endParaRPr lang="ru-RU" dirty="0"/>
          </a:p>
        </p:txBody>
      </p:sp>
      <p:sp>
        <p:nvSpPr>
          <p:cNvPr id="11" name="Стрелка влево 10"/>
          <p:cNvSpPr/>
          <p:nvPr/>
        </p:nvSpPr>
        <p:spPr>
          <a:xfrm>
            <a:off x="1907704" y="2605554"/>
            <a:ext cx="576064" cy="1846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425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Основные принципы стандартизации ЛС: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Реализоваться </a:t>
            </a:r>
            <a:r>
              <a:rPr lang="ru-RU" dirty="0"/>
              <a:t>могут только те ЛС, которые разрешены к медицинскому применению и реализации в данной стране.</a:t>
            </a:r>
          </a:p>
          <a:p>
            <a:r>
              <a:rPr lang="ru-RU" dirty="0" smtClean="0"/>
              <a:t>Реализовываться </a:t>
            </a:r>
            <a:r>
              <a:rPr lang="ru-RU" dirty="0"/>
              <a:t>могут только те ЛС, на которые имеется утвержденная или согласованная соответствующим государственным органом аналитическая нормативно-техническая документация (НТД).</a:t>
            </a:r>
          </a:p>
          <a:p>
            <a:r>
              <a:rPr lang="ru-RU" dirty="0" smtClean="0"/>
              <a:t>НТД </a:t>
            </a:r>
            <a:r>
              <a:rPr lang="ru-RU" dirty="0"/>
              <a:t>должна обеспечивать объективный контроль качества ЛС, получаемого по данной технологии. В общем случае, конкретная НТД может обеспечивать объективный контроль ЛС, полученного только по конкретной технологии.</a:t>
            </a:r>
          </a:p>
          <a:p>
            <a:r>
              <a:rPr lang="ru-RU" dirty="0" smtClean="0"/>
              <a:t>Уровень </a:t>
            </a:r>
            <a:r>
              <a:rPr lang="ru-RU" dirty="0"/>
              <a:t>производства должен обеспечивать возможность получения ЛС с показателями качества, заложенными в НТД.</a:t>
            </a:r>
          </a:p>
          <a:p>
            <a:r>
              <a:rPr lang="ru-RU" dirty="0" smtClean="0"/>
              <a:t>Система </a:t>
            </a:r>
            <a:r>
              <a:rPr lang="ru-RU" dirty="0"/>
              <a:t>контроля качества реализуемых ЛС должна обеспечивать возможность выявления брака.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881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000" dirty="0" smtClean="0"/>
              <a:t>Внедрение новых лекарственных препаратов, а также препаратов- </a:t>
            </a:r>
            <a:r>
              <a:rPr lang="ru-RU" sz="2000" dirty="0" err="1" smtClean="0"/>
              <a:t>дженериков</a:t>
            </a:r>
            <a:r>
              <a:rPr lang="ru-RU" sz="2000" dirty="0" smtClean="0"/>
              <a:t> контролирует </a:t>
            </a:r>
            <a:r>
              <a:rPr lang="ru-RU" sz="2000" b="1" i="1" dirty="0" smtClean="0"/>
              <a:t>Научный центр государственного контроля и экспертизы лекарственных средств</a:t>
            </a:r>
            <a:r>
              <a:rPr lang="ru-RU" sz="2000" dirty="0" smtClean="0"/>
              <a:t>, который включает в себя несколько функций:</a:t>
            </a:r>
          </a:p>
          <a:p>
            <a:pPr marL="457200" indent="-457200">
              <a:buAutoNum type="arabicPeriod"/>
            </a:pPr>
            <a:r>
              <a:rPr lang="ru-RU" sz="2000" b="1" dirty="0" smtClean="0"/>
              <a:t>Центр доклинической экспертизы лекарственных средств</a:t>
            </a:r>
            <a:r>
              <a:rPr lang="ru-RU" sz="2000" dirty="0" smtClean="0"/>
              <a:t>, в который входит </a:t>
            </a:r>
            <a:r>
              <a:rPr lang="ru-RU" sz="2000" i="1" dirty="0" smtClean="0"/>
              <a:t>фармакологический комитет</a:t>
            </a:r>
            <a:r>
              <a:rPr lang="ru-RU" sz="2000" dirty="0" smtClean="0"/>
              <a:t>, общественная организация, состоящая из ведущих ученых России, которые оценивают целесообразность использования того или иного лекарственного препарата по основным параметрам: эффективность, безопасность и рекомендует его к проведению клинических испытаний на людях, а также в конечном итоге рассматривает результаты клинических испытаний и решает вопрос о рекомендации применения препарата в медицинской практике.</a:t>
            </a:r>
          </a:p>
          <a:p>
            <a:pPr marL="457200" indent="-457200">
              <a:buAutoNum type="arabicPeriod"/>
            </a:pPr>
            <a:r>
              <a:rPr lang="ru-RU" sz="2000" b="1" dirty="0" smtClean="0"/>
              <a:t>Институт стандартизации и Фармакопейный государственный комитет</a:t>
            </a:r>
            <a:r>
              <a:rPr lang="ru-RU" sz="2000" dirty="0" smtClean="0"/>
              <a:t>. В функции которого входят проблемы стандартизации лекарственных средств. Этот орган рассматривает и утверждает нормативные документы, на основании которых производятся или закупаются за рубежом лекарственные препараты. </a:t>
            </a:r>
            <a:r>
              <a:rPr lang="ru-RU" sz="2000" i="1" dirty="0" smtClean="0"/>
              <a:t>Фармакопейный комитет </a:t>
            </a:r>
            <a:r>
              <a:rPr lang="ru-RU" sz="2000" dirty="0" smtClean="0"/>
              <a:t>разрабатывает и утверждает общие фармакопейные статьи, проводит экспертизу представляемых инофирмами нормативных документов на ввозимые препараты и на основании этих документов выпускает НД, рассматривает и утверждает НД на производство отечественных препаратов, т.н. Фармакопейные статьи предприятия (ФСП), которые определяют требования к качеству данного препарата и включают нормативы и методы контроля этих показателей.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r>
              <a:rPr lang="ru-RU" sz="2200" dirty="0" smtClean="0"/>
              <a:t>3.</a:t>
            </a:r>
            <a:r>
              <a:rPr lang="ru-RU" sz="2200" b="1" dirty="0" smtClean="0"/>
              <a:t>Государственный институт контроля качества лекарственных средств.</a:t>
            </a:r>
            <a:r>
              <a:rPr lang="ru-RU" sz="2200" dirty="0" smtClean="0"/>
              <a:t> Институт осуществляет экспертизу качества производимых препаратов либо на стадии предварительного контроля, т.е. перед началом промышленного освоения препарата на данном производстве, либо в процессе производства препарата, если имелись какие-либо причины для этого.</a:t>
            </a: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Нормативно-техническая документация, регламентирующая качество ЛС</a:t>
            </a:r>
            <a:endParaRPr lang="ru-RU" dirty="0" smtClean="0"/>
          </a:p>
          <a:p>
            <a:pPr marL="0" indent="0" algn="ctr">
              <a:buNone/>
            </a:pPr>
            <a:r>
              <a:rPr lang="ru-RU" sz="2600" dirty="0" smtClean="0"/>
              <a:t>Стандартами </a:t>
            </a:r>
            <a:r>
              <a:rPr lang="ru-RU" sz="2600" dirty="0"/>
              <a:t>на лекарственные средства являются ФС, ФСП, ОФС, ВФС и ТУ </a:t>
            </a:r>
            <a:r>
              <a:rPr lang="ru-RU" sz="2600" dirty="0" smtClean="0"/>
              <a:t>.</a:t>
            </a:r>
          </a:p>
          <a:p>
            <a:pPr marL="0" indent="0">
              <a:buNone/>
            </a:pPr>
            <a:r>
              <a:rPr lang="ru-RU" sz="1700" b="1" dirty="0"/>
              <a:t>1</a:t>
            </a:r>
            <a:r>
              <a:rPr lang="ru-RU" sz="1700" dirty="0"/>
              <a:t>.</a:t>
            </a:r>
            <a:r>
              <a:rPr lang="ru-RU" sz="1700" b="1" dirty="0"/>
              <a:t>Общая фармакопейная статья (ОФС</a:t>
            </a:r>
            <a:r>
              <a:rPr lang="ru-RU" sz="1700" dirty="0"/>
              <a:t>). Общая фармакопейная статья включает в себя перечень нормируемых показателей или методов испытания для конкретной лекарственной формы, описание физических, физико-химических, химических, биохимических, микробиологических методов анализа лекарственных средств, требования к используемым реактивам, титрованным растворам, индикаторам</a:t>
            </a:r>
            <a:r>
              <a:rPr lang="ru-RU" sz="1700" dirty="0" smtClean="0"/>
              <a:t>.</a:t>
            </a:r>
          </a:p>
          <a:p>
            <a:pPr marL="0" indent="0">
              <a:buNone/>
            </a:pPr>
            <a:r>
              <a:rPr lang="ru-RU" sz="1800" b="1" dirty="0"/>
              <a:t>2.Фармакопейная статья (ФС)</a:t>
            </a:r>
            <a:r>
              <a:rPr lang="ru-RU" sz="1800" dirty="0"/>
              <a:t> – Фармакопейная статья разрабатывается на лекарственное средство под международным непатентованным названием, если оно имеется (для </a:t>
            </a:r>
            <a:r>
              <a:rPr lang="ru-RU" sz="1800" dirty="0" err="1"/>
              <a:t>монокомпонентных</a:t>
            </a:r>
            <a:r>
              <a:rPr lang="ru-RU" sz="1800" dirty="0"/>
              <a:t> лекарственных средств) и содержит обязательный перечень показателей и методов контроля качества (с учетом его лекарственной формы), соответствующих положениям ведущих зарубежных </a:t>
            </a:r>
            <a:r>
              <a:rPr lang="ru-RU" sz="1800" dirty="0" smtClean="0"/>
              <a:t>фармакопей</a:t>
            </a:r>
          </a:p>
          <a:p>
            <a:pPr marL="0" indent="0">
              <a:buNone/>
            </a:pPr>
            <a:r>
              <a:rPr lang="ru-RU" sz="1800" b="1" dirty="0"/>
              <a:t>3.Фармакопейная статья на лекарственное средство конкретного предприятия-производителя лекарственных средств (ФСП)</a:t>
            </a:r>
            <a:r>
              <a:rPr lang="ru-RU" sz="1800" dirty="0"/>
              <a:t> – содержит перечень показателей и методов контроля качества лекарственного средства производства конкретного предприятия и разрабатывается с учетом требований Государственной фармакопеи и настоящего ОСТа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b="1" dirty="0" smtClean="0"/>
              <a:t>4. Государственная фармакопея –</a:t>
            </a:r>
            <a:r>
              <a:rPr lang="ru-RU" sz="1800" dirty="0" smtClean="0"/>
              <a:t> </a:t>
            </a:r>
            <a:r>
              <a:rPr lang="ru-RU" sz="1800" dirty="0"/>
              <a:t>основной нормативный документ, сборник стандартов и положений, определяющий показатели качества выпускаемых в РФ лекарственных субстанций и изготовленных из них </a:t>
            </a:r>
            <a:r>
              <a:rPr lang="ru-RU" sz="1800" dirty="0" smtClean="0"/>
              <a:t>препаратов.</a:t>
            </a:r>
            <a:endParaRPr lang="ru-RU" sz="1800" b="1" dirty="0"/>
          </a:p>
          <a:p>
            <a:endParaRPr lang="ru-RU" sz="1700" dirty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486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 smtClean="0"/>
              <a:t>Важным </a:t>
            </a:r>
            <a:r>
              <a:rPr lang="ru-RU" sz="2200" b="1" dirty="0"/>
              <a:t>моментом, определяющим </a:t>
            </a:r>
            <a:r>
              <a:rPr lang="ru-RU" sz="2200" b="1" dirty="0" smtClean="0"/>
              <a:t>качество</a:t>
            </a:r>
            <a:r>
              <a:rPr lang="ru-RU" sz="2200" b="1" dirty="0"/>
              <a:t> является технология приготовления </a:t>
            </a:r>
            <a:r>
              <a:rPr lang="ru-RU" sz="2200" b="1" dirty="0" smtClean="0"/>
              <a:t>лекарственного препарата, которая определяется производственным регламентом</a:t>
            </a:r>
            <a:endParaRPr lang="ru-RU" sz="2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4202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3EAB-C0F1-4251-8595-2854674EF204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5266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902</Words>
  <Application>Microsoft Office PowerPoint</Application>
  <PresentationFormat>Экран (4:3)</PresentationFormat>
  <Paragraphs>85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ФГБОУ ВО Казанский государственный университет  Минздрава России Институт фармации  Раздел 1.2.   Организация экспертизы лекарственных средств Тема 1.  Государственная система стандартизации и экспертизы лекарственных средств   Преподаватель: доц. Тимергалиева В.Р.  </vt:lpstr>
      <vt:lpstr>Основные вопросы:</vt:lpstr>
      <vt:lpstr>Принципы системы стандартизации лекарственных средств</vt:lpstr>
      <vt:lpstr>Система обеспечения качества лекарственных препаратов (ЛП) на основных этапах обращения </vt:lpstr>
      <vt:lpstr> Основные принципы стандартизации ЛС: </vt:lpstr>
      <vt:lpstr>Презентация PowerPoint</vt:lpstr>
      <vt:lpstr>Презентация PowerPoint</vt:lpstr>
      <vt:lpstr>Презентация PowerPoint</vt:lpstr>
      <vt:lpstr>Важным моментом, определяющим качество является технология приготовления лекарственного препарата, которая определяется производственным регламентом</vt:lpstr>
      <vt:lpstr>Требования к системе стандартизации Главной задачей фармацевтической химии при промышленном производстве лекарств является необходимый и достаточный уровень контроля на всех стадиях производственного процесса.</vt:lpstr>
      <vt:lpstr>Требования к системе стандартизации</vt:lpstr>
      <vt:lpstr>Презентация PowerPoint</vt:lpstr>
      <vt:lpstr>Этапы внедрения правил GMP в России</vt:lpstr>
      <vt:lpstr>В чем заключается валидация?</vt:lpstr>
      <vt:lpstr>Важнейшие элементы системы обеспечения качества лекарственных средств </vt:lpstr>
      <vt:lpstr>Современные правила экспертизы ЛС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1.1.   Организация экспертизы лекарственных средств Тема 1.  Государственная система стандартизации и экспертизы лекарственных средств</dc:title>
  <dc:creator>1</dc:creator>
  <cp:lastModifiedBy>Венера</cp:lastModifiedBy>
  <cp:revision>20</cp:revision>
  <dcterms:created xsi:type="dcterms:W3CDTF">2018-10-09T18:54:39Z</dcterms:created>
  <dcterms:modified xsi:type="dcterms:W3CDTF">2022-09-26T08:18:59Z</dcterms:modified>
</cp:coreProperties>
</file>