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33EE-BEB7-4579-9245-2187B497793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38C9-73A3-490E-8E2E-C9FFB3CEF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E38C9-73A3-490E-8E2E-C9FFB3CEF6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1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9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2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9F0C-695D-467E-B305-D54F70AC0C1A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DCAC-F8D1-40A8-B1B7-491247609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1545" r="8696" b="6908"/>
          <a:stretch/>
        </p:blipFill>
        <p:spPr>
          <a:xfrm>
            <a:off x="25414" y="1340768"/>
            <a:ext cx="9118586" cy="50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5" y="1268758"/>
            <a:ext cx="8979095" cy="48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87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01556" cy="507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7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479"/>
            <a:ext cx="9109272" cy="50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6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634"/>
            <a:ext cx="9144000" cy="506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44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0966" r="9240" b="8455"/>
          <a:stretch/>
        </p:blipFill>
        <p:spPr>
          <a:xfrm>
            <a:off x="93270" y="1124744"/>
            <a:ext cx="9080547" cy="50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11160" r="8588" b="6715"/>
          <a:stretch/>
        </p:blipFill>
        <p:spPr>
          <a:xfrm>
            <a:off x="1" y="811518"/>
            <a:ext cx="9144000" cy="51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0580" r="9022" b="7101"/>
          <a:stretch/>
        </p:blipFill>
        <p:spPr>
          <a:xfrm>
            <a:off x="0" y="1159514"/>
            <a:ext cx="9144000" cy="51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1493"/>
            <a:ext cx="9144000" cy="510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7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" t="11545" r="9022" b="8261"/>
          <a:stretch/>
        </p:blipFill>
        <p:spPr>
          <a:xfrm>
            <a:off x="0" y="1035292"/>
            <a:ext cx="9144000" cy="50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10193" r="8804" b="8648"/>
          <a:stretch/>
        </p:blipFill>
        <p:spPr>
          <a:xfrm>
            <a:off x="0" y="880654"/>
            <a:ext cx="9144000" cy="50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22782" cy="499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48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148" cy="50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925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Экран (4:3)</PresentationFormat>
  <Paragraphs>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Enzhe Harisva</dc:creator>
  <cp:lastModifiedBy>Enzhe Harisva</cp:lastModifiedBy>
  <cp:revision>2</cp:revision>
  <dcterms:created xsi:type="dcterms:W3CDTF">2025-10-11T20:22:38Z</dcterms:created>
  <dcterms:modified xsi:type="dcterms:W3CDTF">2025-10-11T20:39:59Z</dcterms:modified>
</cp:coreProperties>
</file>